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4"/>
  </p:notesMasterIdLst>
  <p:sldIdLst>
    <p:sldId id="360" r:id="rId3"/>
    <p:sldId id="362" r:id="rId4"/>
    <p:sldId id="363" r:id="rId5"/>
    <p:sldId id="364" r:id="rId6"/>
    <p:sldId id="365" r:id="rId7"/>
    <p:sldId id="366" r:id="rId8"/>
    <p:sldId id="367" r:id="rId9"/>
    <p:sldId id="368" r:id="rId10"/>
    <p:sldId id="369" r:id="rId11"/>
    <p:sldId id="372" r:id="rId12"/>
    <p:sldId id="371" r:id="rId13"/>
  </p:sldIdLst>
  <p:sldSz cx="12192000" cy="6858000"/>
  <p:notesSz cx="6858000" cy="9144000"/>
  <p:embeddedFontLst>
    <p:embeddedFont>
      <p:font typeface="等线" panose="02010600030101010101" pitchFamily="2" charset="-122"/>
      <p:regular r:id="rId15"/>
      <p:bold r:id="rId16"/>
    </p:embeddedFont>
    <p:embeddedFont>
      <p:font typeface="等线 Light" panose="02010600030101010101" pitchFamily="2" charset="-122"/>
      <p:regular r:id="rId17"/>
    </p:embeddedFont>
    <p:embeddedFont>
      <p:font typeface="方正宋刻本秀楷简体" panose="02000000000000000000" pitchFamily="2" charset="-122"/>
      <p:regular r:id="rId18"/>
    </p:embeddedFont>
    <p:embeddedFont>
      <p:font typeface="华文行楷" panose="02010800040101010101" pitchFamily="2" charset="-122"/>
      <p:regular r:id="rId19"/>
    </p:embeddedFont>
    <p:embeddedFont>
      <p:font typeface="楷体" panose="02010609060101010101" pitchFamily="49" charset="-122"/>
      <p:regular r:id="rId20"/>
    </p:embeddedFont>
    <p:embeddedFont>
      <p:font typeface="Microsoft YaHei" panose="020B0503020204020204" pitchFamily="34" charset="-122"/>
      <p:regular r:id="rId21"/>
      <p:bold r:id="rId22"/>
    </p:embeddedFont>
    <p:embeddedFont>
      <p:font typeface="Cambria Math" panose="02040503050406030204" pitchFamily="18" charset="0"/>
      <p:regular r:id="rId23"/>
    </p:embeddedFont>
    <p:embeddedFont>
      <p:font typeface="Century Gothic" panose="020B0502020202020204" pitchFamily="3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9FC51-A325-4815-A186-02D96372DDEE}" type="datetimeFigureOut">
              <a:rPr lang="zh-CN" altLang="en-US" smtClean="0"/>
              <a:t>2022/6/16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F21CE8-153F-4C94-86B4-0E5B0B6469AE}" type="slidenum">
              <a:rPr lang="zh-CN" altLang="en-US" smtClean="0"/>
              <a:t>‹#›</a:t>
            </a:fld>
            <a:endParaRPr lang="zh-CN" altLang="en-US"/>
          </a:p>
        </p:txBody>
      </p:sp>
    </p:spTree>
    <p:extLst>
      <p:ext uri="{BB962C8B-B14F-4D97-AF65-F5344CB8AC3E}">
        <p14:creationId xmlns:p14="http://schemas.microsoft.com/office/powerpoint/2010/main" val="267420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492A4-C091-4F9D-AC81-323D55FC76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2448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492A4-C091-4F9D-AC81-323D55FC76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75395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492A4-C091-4F9D-AC81-323D55FC76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0352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492A4-C091-4F9D-AC81-323D55FC76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83266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492A4-C091-4F9D-AC81-323D55FC76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511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492A4-C091-4F9D-AC81-323D55FC76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0735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492A4-C091-4F9D-AC81-323D55FC76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74880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492A4-C091-4F9D-AC81-323D55FC76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3767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492A4-C091-4F9D-AC81-323D55FC76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96744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492A4-C091-4F9D-AC81-323D55FC76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53618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492A4-C091-4F9D-AC81-323D55FC76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3550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7.jpg"/><Relationship Id="rId4" Type="http://schemas.openxmlformats.org/officeDocument/2006/relationships/image" Target="../media/image8.jp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2965D-3B02-EFA7-45BD-2D786B71465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5E912D-FD9C-0160-11E3-90E1CE1E8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5740F6-EA97-FD2C-F24E-EA60A7F7D2A2}"/>
              </a:ext>
            </a:extLst>
          </p:cNvPr>
          <p:cNvSpPr>
            <a:spLocks noGrp="1"/>
          </p:cNvSpPr>
          <p:nvPr>
            <p:ph type="dt" sz="half" idx="10"/>
          </p:nvPr>
        </p:nvSpPr>
        <p:spPr/>
        <p:txBody>
          <a:bodyPr/>
          <a:lstStyle/>
          <a:p>
            <a:fld id="{06936E54-DD56-41B2-B77C-EC218F7DDD2A}"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55395ACE-D009-6059-EA17-CA87862126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C646CA-F2EA-ED92-6FCE-3DCFC6ABF951}"/>
              </a:ext>
            </a:extLst>
          </p:cNvPr>
          <p:cNvSpPr>
            <a:spLocks noGrp="1"/>
          </p:cNvSpPr>
          <p:nvPr>
            <p:ph type="sldNum" sz="quarter" idx="12"/>
          </p:nvPr>
        </p:nvSpPr>
        <p:spPr/>
        <p:txBody>
          <a:body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528537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BAADC-836B-096F-5776-B126E9E28EC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D1F24CC-130D-D4E2-6988-D0AE5A02767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DBE680-359D-ABCD-060C-B644BC35B9CF}"/>
              </a:ext>
            </a:extLst>
          </p:cNvPr>
          <p:cNvSpPr>
            <a:spLocks noGrp="1"/>
          </p:cNvSpPr>
          <p:nvPr>
            <p:ph type="dt" sz="half" idx="10"/>
          </p:nvPr>
        </p:nvSpPr>
        <p:spPr/>
        <p:txBody>
          <a:bodyPr/>
          <a:lstStyle/>
          <a:p>
            <a:fld id="{06936E54-DD56-41B2-B77C-EC218F7DDD2A}"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AD0CAEC0-97A3-FCE4-48D7-FA882B75B4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F45258-BA80-09D4-6892-DD5D60C8203D}"/>
              </a:ext>
            </a:extLst>
          </p:cNvPr>
          <p:cNvSpPr>
            <a:spLocks noGrp="1"/>
          </p:cNvSpPr>
          <p:nvPr>
            <p:ph type="sldNum" sz="quarter" idx="12"/>
          </p:nvPr>
        </p:nvSpPr>
        <p:spPr/>
        <p:txBody>
          <a:body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228877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E4D595-4FBB-4DCD-DAF8-70D016515D4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AD25C8-FBCA-7BDC-FFC2-B9651DAEA63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165EDD-E50E-75A8-35CA-FEE680DAE70D}"/>
              </a:ext>
            </a:extLst>
          </p:cNvPr>
          <p:cNvSpPr>
            <a:spLocks noGrp="1"/>
          </p:cNvSpPr>
          <p:nvPr>
            <p:ph type="dt" sz="half" idx="10"/>
          </p:nvPr>
        </p:nvSpPr>
        <p:spPr/>
        <p:txBody>
          <a:bodyPr/>
          <a:lstStyle/>
          <a:p>
            <a:fld id="{06936E54-DD56-41B2-B77C-EC218F7DDD2A}"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4DEB79E7-0409-F439-A891-010A5B6A42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71C7A5-0E7C-16C6-7AE6-1EFF0A0F1864}"/>
              </a:ext>
            </a:extLst>
          </p:cNvPr>
          <p:cNvSpPr>
            <a:spLocks noGrp="1"/>
          </p:cNvSpPr>
          <p:nvPr>
            <p:ph type="sldNum" sz="quarter" idx="12"/>
          </p:nvPr>
        </p:nvSpPr>
        <p:spPr/>
        <p:txBody>
          <a:body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283175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0"/>
            <a:ext cx="12192000" cy="203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userDrawn="1"/>
        </p:nvSpPr>
        <p:spPr>
          <a:xfrm>
            <a:off x="579000" y="548033"/>
            <a:ext cx="11034000" cy="5295014"/>
          </a:xfrm>
          <a:prstGeom prst="rect">
            <a:avLst/>
          </a:prstGeom>
          <a:noFill/>
          <a:ln w="317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userDrawn="1"/>
        </p:nvSpPr>
        <p:spPr>
          <a:xfrm>
            <a:off x="488950" y="442161"/>
            <a:ext cx="11214100" cy="597367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日期占位符 75"/>
          <p:cNvSpPr>
            <a:spLocks noGrp="1"/>
          </p:cNvSpPr>
          <p:nvPr>
            <p:ph type="dt" sz="half" idx="10"/>
          </p:nvPr>
        </p:nvSpPr>
        <p:spPr>
          <a:xfrm>
            <a:off x="7557988" y="113033"/>
            <a:ext cx="3600000" cy="267573"/>
          </a:xfrm>
        </p:spPr>
        <p:txBody>
          <a:bodyPr/>
          <a:lstStyle>
            <a:lvl1pPr>
              <a:defRPr>
                <a:solidFill>
                  <a:schemeClr val="accent1"/>
                </a:solidFill>
              </a:defRPr>
            </a:lvl1pPr>
          </a:lstStyle>
          <a:p>
            <a:r>
              <a:rPr lang="en-US" altLang="zh-CN"/>
              <a:t>www.hust.edu.cn</a:t>
            </a:r>
            <a:endParaRPr lang="zh-CN" altLang="en-US" dirty="0"/>
          </a:p>
        </p:txBody>
      </p:sp>
      <p:sp>
        <p:nvSpPr>
          <p:cNvPr id="77" name="页脚占位符 76"/>
          <p:cNvSpPr>
            <a:spLocks noGrp="1"/>
          </p:cNvSpPr>
          <p:nvPr>
            <p:ph type="ftr" sz="quarter" idx="11"/>
          </p:nvPr>
        </p:nvSpPr>
        <p:spPr>
          <a:xfrm>
            <a:off x="1034012" y="109499"/>
            <a:ext cx="3600000" cy="273685"/>
          </a:xfrm>
        </p:spPr>
        <p:txBody>
          <a:bodyPr/>
          <a:lstStyle>
            <a:lvl1pPr>
              <a:defRPr>
                <a:solidFill>
                  <a:schemeClr val="accent1"/>
                </a:solidFill>
              </a:defRPr>
            </a:lvl1pPr>
          </a:lstStyle>
          <a:p>
            <a:r>
              <a:rPr lang="zh-CN" altLang="en-US" dirty="0"/>
              <a:t>明德厚学 求是创新</a:t>
            </a:r>
          </a:p>
        </p:txBody>
      </p:sp>
      <p:sp>
        <p:nvSpPr>
          <p:cNvPr id="147" name="文本占位符 146"/>
          <p:cNvSpPr>
            <a:spLocks noGrp="1"/>
          </p:cNvSpPr>
          <p:nvPr>
            <p:ph type="body" sz="quarter" idx="12" hasCustomPrompt="1"/>
          </p:nvPr>
        </p:nvSpPr>
        <p:spPr>
          <a:xfrm>
            <a:off x="1033463" y="2870795"/>
            <a:ext cx="10125075" cy="510764"/>
          </a:xfrm>
        </p:spPr>
        <p:txBody>
          <a:bodyPr anchor="ctr"/>
          <a:lstStyle>
            <a:lvl1pPr algn="ctr">
              <a:defRPr b="0">
                <a:solidFill>
                  <a:schemeClr val="tx2"/>
                </a:solidFill>
              </a:defRPr>
            </a:lvl1pPr>
          </a:lstStyle>
          <a:p>
            <a:pPr lvl="0"/>
            <a:r>
              <a:rPr lang="zh-CN" altLang="en-US" dirty="0"/>
              <a:t>请在此处输入您的副标题</a:t>
            </a:r>
          </a:p>
        </p:txBody>
      </p:sp>
      <p:sp>
        <p:nvSpPr>
          <p:cNvPr id="152" name="文本占位符 151"/>
          <p:cNvSpPr>
            <a:spLocks noGrp="1"/>
          </p:cNvSpPr>
          <p:nvPr>
            <p:ph type="body" sz="quarter" idx="13" hasCustomPrompt="1"/>
          </p:nvPr>
        </p:nvSpPr>
        <p:spPr>
          <a:xfrm>
            <a:off x="4112808" y="3551223"/>
            <a:ext cx="1800000" cy="266400"/>
          </a:xfrm>
          <a:prstGeom prst="roundRect">
            <a:avLst>
              <a:gd name="adj" fmla="val 50000"/>
            </a:avLst>
          </a:prstGeom>
          <a:solidFill>
            <a:schemeClr val="accent3"/>
          </a:solidFill>
          <a:ln>
            <a:noFill/>
          </a:ln>
        </p:spPr>
        <p:txBody>
          <a:bodyPr anchor="ctr">
            <a:noAutofit/>
          </a:bodyPr>
          <a:lstStyle>
            <a:lvl1pPr algn="ctr">
              <a:defRPr sz="1600" b="0">
                <a:solidFill>
                  <a:schemeClr val="bg1"/>
                </a:solidFill>
              </a:defRPr>
            </a:lvl1pPr>
          </a:lstStyle>
          <a:p>
            <a:pPr lvl="0"/>
            <a:r>
              <a:rPr lang="zh-CN" altLang="en-US" dirty="0"/>
              <a:t>答辩人：</a:t>
            </a:r>
            <a:r>
              <a:rPr lang="en-US" altLang="zh-CN" dirty="0" err="1"/>
              <a:t>Zouhy</a:t>
            </a:r>
            <a:endParaRPr lang="zh-CN" altLang="en-US" dirty="0"/>
          </a:p>
        </p:txBody>
      </p:sp>
      <p:grpSp>
        <p:nvGrpSpPr>
          <p:cNvPr id="164" name="组合 163"/>
          <p:cNvGrpSpPr/>
          <p:nvPr userDrawn="1"/>
        </p:nvGrpSpPr>
        <p:grpSpPr>
          <a:xfrm>
            <a:off x="324000" y="284454"/>
            <a:ext cx="336303" cy="346936"/>
            <a:chOff x="324000" y="331846"/>
            <a:chExt cx="336303" cy="346936"/>
          </a:xfrm>
        </p:grpSpPr>
        <p:sp>
          <p:nvSpPr>
            <p:cNvPr id="160" name="矩形 159"/>
            <p:cNvSpPr/>
            <p:nvPr userDrawn="1"/>
          </p:nvSpPr>
          <p:spPr>
            <a:xfrm>
              <a:off x="324000" y="331846"/>
              <a:ext cx="288000" cy="28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userDrawn="1"/>
          </p:nvSpPr>
          <p:spPr>
            <a:xfrm>
              <a:off x="516303" y="534782"/>
              <a:ext cx="144000" cy="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5" name="组合 164"/>
          <p:cNvGrpSpPr/>
          <p:nvPr userDrawn="1"/>
        </p:nvGrpSpPr>
        <p:grpSpPr>
          <a:xfrm flipH="1">
            <a:off x="11508494" y="279436"/>
            <a:ext cx="336303" cy="346936"/>
            <a:chOff x="324000" y="331846"/>
            <a:chExt cx="336303" cy="346936"/>
          </a:xfrm>
        </p:grpSpPr>
        <p:sp>
          <p:nvSpPr>
            <p:cNvPr id="166" name="矩形 165"/>
            <p:cNvSpPr/>
            <p:nvPr userDrawn="1"/>
          </p:nvSpPr>
          <p:spPr>
            <a:xfrm>
              <a:off x="324000" y="331846"/>
              <a:ext cx="288000" cy="28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userDrawn="1"/>
          </p:nvSpPr>
          <p:spPr>
            <a:xfrm>
              <a:off x="516303" y="534782"/>
              <a:ext cx="144000" cy="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8" name="矩形 167"/>
          <p:cNvSpPr/>
          <p:nvPr userDrawn="1"/>
        </p:nvSpPr>
        <p:spPr>
          <a:xfrm>
            <a:off x="5176207" y="233278"/>
            <a:ext cx="1839586" cy="483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a:grpSpLocks noChangeAspect="1"/>
          </p:cNvGrpSpPr>
          <p:nvPr userDrawn="1"/>
        </p:nvGrpSpPr>
        <p:grpSpPr>
          <a:xfrm>
            <a:off x="5567284" y="104247"/>
            <a:ext cx="1060105" cy="756000"/>
            <a:chOff x="848413" y="3745044"/>
            <a:chExt cx="2305135" cy="1781175"/>
          </a:xfrm>
        </p:grpSpPr>
        <p:sp>
          <p:nvSpPr>
            <p:cNvPr id="81" name="işḻîḓê"/>
            <p:cNvSpPr/>
            <p:nvPr userDrawn="1"/>
          </p:nvSpPr>
          <p:spPr bwMode="auto">
            <a:xfrm>
              <a:off x="848413" y="3745044"/>
              <a:ext cx="2305135" cy="1781175"/>
            </a:xfrm>
            <a:prstGeom prst="ellipse">
              <a:avLst/>
            </a:prstGeom>
            <a:noFill/>
            <a:ln w="19050" cap="flat">
              <a:solidFill>
                <a:srgbClr val="005BAC"/>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82" name="iṣ1íḍè"/>
            <p:cNvSpPr/>
            <p:nvPr userDrawn="1"/>
          </p:nvSpPr>
          <p:spPr bwMode="auto">
            <a:xfrm>
              <a:off x="1039993" y="4183194"/>
              <a:ext cx="20600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ḻîdé"/>
            <p:cNvSpPr/>
            <p:nvPr userDrawn="1"/>
          </p:nvSpPr>
          <p:spPr bwMode="auto">
            <a:xfrm>
              <a:off x="1000853" y="4292732"/>
              <a:ext cx="187460"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ṡḷïdé"/>
            <p:cNvSpPr/>
            <p:nvPr userDrawn="1"/>
          </p:nvSpPr>
          <p:spPr bwMode="auto">
            <a:xfrm>
              <a:off x="949353" y="4346707"/>
              <a:ext cx="191580"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ļîḍé"/>
            <p:cNvSpPr/>
            <p:nvPr userDrawn="1"/>
          </p:nvSpPr>
          <p:spPr bwMode="auto">
            <a:xfrm>
              <a:off x="932873" y="4445132"/>
              <a:ext cx="19776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şḷïḑê"/>
            <p:cNvSpPr/>
            <p:nvPr userDrawn="1"/>
          </p:nvSpPr>
          <p:spPr bwMode="auto">
            <a:xfrm>
              <a:off x="912273" y="4532444"/>
              <a:ext cx="19776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íṣḻïḋê"/>
            <p:cNvSpPr/>
            <p:nvPr userDrawn="1"/>
          </p:nvSpPr>
          <p:spPr bwMode="auto">
            <a:xfrm>
              <a:off x="914333" y="4640394"/>
              <a:ext cx="195700"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ṥľîḋe"/>
            <p:cNvSpPr/>
            <p:nvPr userDrawn="1"/>
          </p:nvSpPr>
          <p:spPr bwMode="auto">
            <a:xfrm>
              <a:off x="926693" y="4702307"/>
              <a:ext cx="20600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šḷíḓè"/>
            <p:cNvSpPr/>
            <p:nvPr userDrawn="1"/>
          </p:nvSpPr>
          <p:spPr bwMode="auto">
            <a:xfrm>
              <a:off x="959653" y="4802319"/>
              <a:ext cx="18952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Sḷídé"/>
            <p:cNvSpPr/>
            <p:nvPr userDrawn="1"/>
          </p:nvSpPr>
          <p:spPr bwMode="auto">
            <a:xfrm>
              <a:off x="1056473" y="4892807"/>
              <a:ext cx="183340"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ṣ1íďè"/>
            <p:cNvSpPr/>
            <p:nvPr userDrawn="1"/>
          </p:nvSpPr>
          <p:spPr bwMode="auto">
            <a:xfrm>
              <a:off x="1110033" y="4967419"/>
              <a:ext cx="201880"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sḷïdè"/>
            <p:cNvSpPr/>
            <p:nvPr userDrawn="1"/>
          </p:nvSpPr>
          <p:spPr bwMode="auto">
            <a:xfrm>
              <a:off x="1204793" y="5032507"/>
              <a:ext cx="14008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S1ïḑé"/>
            <p:cNvSpPr/>
            <p:nvPr userDrawn="1"/>
          </p:nvSpPr>
          <p:spPr bwMode="auto">
            <a:xfrm>
              <a:off x="1278953" y="5062669"/>
              <a:ext cx="146260"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iSḻíḓé"/>
            <p:cNvSpPr/>
            <p:nvPr userDrawn="1"/>
          </p:nvSpPr>
          <p:spPr bwMode="auto">
            <a:xfrm>
              <a:off x="1336632" y="5111882"/>
              <a:ext cx="154500"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ślíḓè"/>
            <p:cNvSpPr/>
            <p:nvPr userDrawn="1"/>
          </p:nvSpPr>
          <p:spPr bwMode="auto">
            <a:xfrm>
              <a:off x="1408732" y="5146807"/>
              <a:ext cx="14008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Sľiḍé"/>
            <p:cNvSpPr/>
            <p:nvPr userDrawn="1"/>
          </p:nvSpPr>
          <p:spPr bwMode="auto">
            <a:xfrm>
              <a:off x="1499371" y="5183319"/>
              <a:ext cx="109180"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Sḷïḓe"/>
            <p:cNvSpPr/>
            <p:nvPr userDrawn="1"/>
          </p:nvSpPr>
          <p:spPr bwMode="auto">
            <a:xfrm>
              <a:off x="1559112" y="5200782"/>
              <a:ext cx="94760"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ṧḷíḑê"/>
            <p:cNvSpPr/>
            <p:nvPr userDrawn="1"/>
          </p:nvSpPr>
          <p:spPr bwMode="auto">
            <a:xfrm>
              <a:off x="1629152" y="5211894"/>
              <a:ext cx="105060"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ļíḋe"/>
            <p:cNvSpPr/>
            <p:nvPr userDrawn="1"/>
          </p:nvSpPr>
          <p:spPr bwMode="auto">
            <a:xfrm>
              <a:off x="1723912" y="5235707"/>
              <a:ext cx="96820"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şḷîḑé"/>
            <p:cNvSpPr/>
            <p:nvPr userDrawn="1"/>
          </p:nvSpPr>
          <p:spPr bwMode="auto">
            <a:xfrm>
              <a:off x="1849571" y="5257932"/>
              <a:ext cx="84460"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ṡlíḓe"/>
            <p:cNvSpPr/>
            <p:nvPr userDrawn="1"/>
          </p:nvSpPr>
          <p:spPr bwMode="auto">
            <a:xfrm>
              <a:off x="1927850" y="5264282"/>
              <a:ext cx="67980"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ṩļîdè"/>
            <p:cNvSpPr/>
            <p:nvPr userDrawn="1"/>
          </p:nvSpPr>
          <p:spPr bwMode="auto">
            <a:xfrm>
              <a:off x="2045271" y="5265869"/>
              <a:ext cx="70040"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ślîďe"/>
            <p:cNvSpPr/>
            <p:nvPr userDrawn="1"/>
          </p:nvSpPr>
          <p:spPr bwMode="auto">
            <a:xfrm>
              <a:off x="2107071" y="5261107"/>
              <a:ext cx="84460"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ṥḷídé"/>
            <p:cNvSpPr/>
            <p:nvPr userDrawn="1"/>
          </p:nvSpPr>
          <p:spPr bwMode="auto">
            <a:xfrm>
              <a:off x="2172991" y="5249994"/>
              <a:ext cx="7416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šḻíḍé"/>
            <p:cNvSpPr/>
            <p:nvPr userDrawn="1"/>
          </p:nvSpPr>
          <p:spPr bwMode="auto">
            <a:xfrm>
              <a:off x="2218310" y="5229357"/>
              <a:ext cx="11536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ľiḑè"/>
            <p:cNvSpPr/>
            <p:nvPr userDrawn="1"/>
          </p:nvSpPr>
          <p:spPr bwMode="auto">
            <a:xfrm>
              <a:off x="2292470" y="5207132"/>
              <a:ext cx="12360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ï$ḻîḍe"/>
            <p:cNvSpPr/>
            <p:nvPr userDrawn="1"/>
          </p:nvSpPr>
          <p:spPr bwMode="auto">
            <a:xfrm>
              <a:off x="2393409" y="5186494"/>
              <a:ext cx="9888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ṣliḍê"/>
            <p:cNvSpPr/>
            <p:nvPr userDrawn="1"/>
          </p:nvSpPr>
          <p:spPr bwMode="auto">
            <a:xfrm>
              <a:off x="2453150" y="5159507"/>
              <a:ext cx="133900"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s1îḓe"/>
            <p:cNvSpPr/>
            <p:nvPr userDrawn="1"/>
          </p:nvSpPr>
          <p:spPr bwMode="auto">
            <a:xfrm>
              <a:off x="2584990" y="5111882"/>
              <a:ext cx="13184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šlïḍê"/>
            <p:cNvSpPr/>
            <p:nvPr userDrawn="1"/>
          </p:nvSpPr>
          <p:spPr bwMode="auto">
            <a:xfrm>
              <a:off x="2607649" y="5045207"/>
              <a:ext cx="17304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ṥḻiḓê"/>
            <p:cNvSpPr/>
            <p:nvPr userDrawn="1"/>
          </p:nvSpPr>
          <p:spPr bwMode="auto">
            <a:xfrm>
              <a:off x="2694169" y="5008694"/>
              <a:ext cx="146260"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ŝḷïḓé"/>
            <p:cNvSpPr/>
            <p:nvPr userDrawn="1"/>
          </p:nvSpPr>
          <p:spPr bwMode="auto">
            <a:xfrm>
              <a:off x="2770389" y="4903919"/>
              <a:ext cx="185400"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Slíḋè"/>
            <p:cNvSpPr/>
            <p:nvPr userDrawn="1"/>
          </p:nvSpPr>
          <p:spPr bwMode="auto">
            <a:xfrm>
              <a:off x="2815709" y="4845182"/>
              <a:ext cx="19776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íṧľïḑè"/>
            <p:cNvSpPr/>
            <p:nvPr userDrawn="1"/>
          </p:nvSpPr>
          <p:spPr bwMode="auto">
            <a:xfrm>
              <a:off x="2865149" y="4788032"/>
              <a:ext cx="187460"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ísľíḋé"/>
            <p:cNvSpPr/>
            <p:nvPr userDrawn="1"/>
          </p:nvSpPr>
          <p:spPr bwMode="auto">
            <a:xfrm>
              <a:off x="2879568" y="4694369"/>
              <a:ext cx="201880"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ísḷiḑê"/>
            <p:cNvSpPr/>
            <p:nvPr userDrawn="1"/>
          </p:nvSpPr>
          <p:spPr bwMode="auto">
            <a:xfrm>
              <a:off x="2900168" y="4600707"/>
              <a:ext cx="191580"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sḻídê"/>
            <p:cNvSpPr/>
            <p:nvPr userDrawn="1"/>
          </p:nvSpPr>
          <p:spPr bwMode="auto">
            <a:xfrm>
              <a:off x="2896048" y="4510219"/>
              <a:ext cx="19776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iSlíḑé"/>
            <p:cNvSpPr/>
            <p:nvPr userDrawn="1"/>
          </p:nvSpPr>
          <p:spPr bwMode="auto">
            <a:xfrm>
              <a:off x="2883688" y="4421319"/>
              <a:ext cx="191580"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ṡļîḍé"/>
            <p:cNvSpPr/>
            <p:nvPr userDrawn="1"/>
          </p:nvSpPr>
          <p:spPr bwMode="auto">
            <a:xfrm>
              <a:off x="2850728" y="4348294"/>
              <a:ext cx="187460"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śḻîḓé"/>
            <p:cNvSpPr/>
            <p:nvPr userDrawn="1"/>
          </p:nvSpPr>
          <p:spPr bwMode="auto">
            <a:xfrm>
              <a:off x="2809528" y="4248282"/>
              <a:ext cx="18128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ṣľiḍé"/>
            <p:cNvSpPr/>
            <p:nvPr userDrawn="1"/>
          </p:nvSpPr>
          <p:spPr bwMode="auto">
            <a:xfrm>
              <a:off x="2747728" y="4176844"/>
              <a:ext cx="185400"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Sļíḋe"/>
            <p:cNvSpPr/>
            <p:nvPr userDrawn="1"/>
          </p:nvSpPr>
          <p:spPr bwMode="auto">
            <a:xfrm>
              <a:off x="1585891" y="4521332"/>
              <a:ext cx="121540"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Sḷîḓé"/>
            <p:cNvSpPr/>
            <p:nvPr userDrawn="1"/>
          </p:nvSpPr>
          <p:spPr bwMode="auto">
            <a:xfrm>
              <a:off x="1678592" y="4521332"/>
              <a:ext cx="129780"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şļïḑê"/>
            <p:cNvSpPr/>
            <p:nvPr userDrawn="1"/>
          </p:nvSpPr>
          <p:spPr bwMode="auto">
            <a:xfrm>
              <a:off x="1657992" y="4634044"/>
              <a:ext cx="51501" cy="23813"/>
            </a:xfrm>
            <a:prstGeom prst="rect">
              <a:avLst/>
            </a:prstGeom>
            <a:solidFill>
              <a:srgbClr val="005B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5" name="iṣḷiḑè"/>
            <p:cNvSpPr/>
            <p:nvPr userDrawn="1"/>
          </p:nvSpPr>
          <p:spPr bwMode="auto">
            <a:xfrm>
              <a:off x="1775411" y="4521332"/>
              <a:ext cx="12360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ṣľídè"/>
            <p:cNvSpPr/>
            <p:nvPr userDrawn="1"/>
          </p:nvSpPr>
          <p:spPr bwMode="auto">
            <a:xfrm>
              <a:off x="1868111" y="4521332"/>
              <a:ext cx="121540"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íSļîḓé"/>
            <p:cNvSpPr/>
            <p:nvPr userDrawn="1"/>
          </p:nvSpPr>
          <p:spPr bwMode="auto">
            <a:xfrm>
              <a:off x="1839271" y="4681669"/>
              <a:ext cx="51501" cy="25400"/>
            </a:xfrm>
            <a:prstGeom prst="rect">
              <a:avLst/>
            </a:prstGeom>
            <a:solidFill>
              <a:srgbClr val="005B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8" name="iṩ1ídè"/>
            <p:cNvSpPr/>
            <p:nvPr userDrawn="1"/>
          </p:nvSpPr>
          <p:spPr bwMode="auto">
            <a:xfrm>
              <a:off x="1495251" y="4238757"/>
              <a:ext cx="100733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şľíḑé"/>
            <p:cNvSpPr/>
            <p:nvPr userDrawn="1"/>
          </p:nvSpPr>
          <p:spPr bwMode="auto">
            <a:xfrm>
              <a:off x="2144151" y="4502282"/>
              <a:ext cx="144200"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ṥ1îdê"/>
            <p:cNvSpPr/>
            <p:nvPr userDrawn="1"/>
          </p:nvSpPr>
          <p:spPr bwMode="auto">
            <a:xfrm>
              <a:off x="2010250" y="3827594"/>
              <a:ext cx="216300"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ṥľiḍé"/>
            <p:cNvSpPr/>
            <p:nvPr userDrawn="1"/>
          </p:nvSpPr>
          <p:spPr bwMode="auto">
            <a:xfrm>
              <a:off x="2271870" y="3875219"/>
              <a:ext cx="193640"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1íḋê"/>
            <p:cNvSpPr/>
            <p:nvPr userDrawn="1"/>
          </p:nvSpPr>
          <p:spPr bwMode="auto">
            <a:xfrm>
              <a:off x="1509672" y="3873632"/>
              <a:ext cx="12360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ṩlïḑe"/>
            <p:cNvSpPr/>
            <p:nvPr userDrawn="1"/>
          </p:nvSpPr>
          <p:spPr bwMode="auto">
            <a:xfrm>
              <a:off x="2510830" y="3938719"/>
              <a:ext cx="269860"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îṣľíḍé"/>
            <p:cNvSpPr/>
            <p:nvPr userDrawn="1"/>
          </p:nvSpPr>
          <p:spPr bwMode="auto">
            <a:xfrm>
              <a:off x="1738331" y="3811719"/>
              <a:ext cx="19776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ŝ1îḋè"/>
            <p:cNvSpPr/>
            <p:nvPr userDrawn="1"/>
          </p:nvSpPr>
          <p:spPr bwMode="auto">
            <a:xfrm>
              <a:off x="1260412" y="3954594"/>
              <a:ext cx="183340"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sļíḍê"/>
            <p:cNvSpPr/>
            <p:nvPr userDrawn="1"/>
          </p:nvSpPr>
          <p:spPr bwMode="auto">
            <a:xfrm>
              <a:off x="1812491" y="5005519"/>
              <a:ext cx="379039"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śļïďé"/>
            <p:cNvSpPr/>
            <p:nvPr userDrawn="1"/>
          </p:nvSpPr>
          <p:spPr bwMode="auto">
            <a:xfrm>
              <a:off x="1367532" y="4835657"/>
              <a:ext cx="1266898"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š1íḋè"/>
            <p:cNvSpPr/>
            <p:nvPr userDrawn="1"/>
          </p:nvSpPr>
          <p:spPr bwMode="auto">
            <a:xfrm>
              <a:off x="1507611" y="4849944"/>
              <a:ext cx="640659"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s1îḓe"/>
            <p:cNvSpPr/>
            <p:nvPr userDrawn="1"/>
          </p:nvSpPr>
          <p:spPr bwMode="auto">
            <a:xfrm>
              <a:off x="2162690" y="4851532"/>
              <a:ext cx="348140"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ṧ1îḍé"/>
            <p:cNvSpPr/>
            <p:nvPr userDrawn="1"/>
          </p:nvSpPr>
          <p:spPr bwMode="auto">
            <a:xfrm>
              <a:off x="1320153" y="4087944"/>
              <a:ext cx="1363717" cy="1093788"/>
            </a:xfrm>
            <a:prstGeom prst="ellipse">
              <a:avLst/>
            </a:prstGeom>
            <a:noFill/>
            <a:ln w="14288" cap="flat">
              <a:solidFill>
                <a:srgbClr val="005BAC"/>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41" name="ïṡliḍè"/>
            <p:cNvSpPr/>
            <p:nvPr userDrawn="1"/>
          </p:nvSpPr>
          <p:spPr bwMode="auto">
            <a:xfrm>
              <a:off x="1171833" y="4087944"/>
              <a:ext cx="1658297" cy="1093788"/>
            </a:xfrm>
            <a:prstGeom prst="ellipse">
              <a:avLst/>
            </a:prstGeom>
            <a:noFill/>
            <a:ln w="15875" cap="flat">
              <a:solidFill>
                <a:srgbClr val="005BAC"/>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42" name="íṧľîḑê"/>
            <p:cNvSpPr/>
            <p:nvPr userDrawn="1"/>
          </p:nvSpPr>
          <p:spPr bwMode="auto">
            <a:xfrm>
              <a:off x="1530272" y="4164144"/>
              <a:ext cx="943478"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ṧļïḓè"/>
            <p:cNvSpPr/>
            <p:nvPr userDrawn="1"/>
          </p:nvSpPr>
          <p:spPr bwMode="auto">
            <a:xfrm>
              <a:off x="1540571" y="5088069"/>
              <a:ext cx="922878"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69" name="矩形 168"/>
          <p:cNvSpPr>
            <a:spLocks noChangeAspect="1"/>
          </p:cNvSpPr>
          <p:nvPr userDrawn="1"/>
        </p:nvSpPr>
        <p:spPr>
          <a:xfrm rot="2700000">
            <a:off x="5244863" y="396997"/>
            <a:ext cx="108000" cy="108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a:spLocks noChangeAspect="1"/>
          </p:cNvSpPr>
          <p:nvPr userDrawn="1"/>
        </p:nvSpPr>
        <p:spPr>
          <a:xfrm rot="2700000">
            <a:off x="6843304" y="396997"/>
            <a:ext cx="108000" cy="108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文本占位符 151"/>
          <p:cNvSpPr>
            <a:spLocks noGrp="1"/>
          </p:cNvSpPr>
          <p:nvPr>
            <p:ph type="body" sz="quarter" idx="14" hasCustomPrompt="1"/>
          </p:nvPr>
        </p:nvSpPr>
        <p:spPr>
          <a:xfrm>
            <a:off x="6264133" y="3551513"/>
            <a:ext cx="1800000" cy="265821"/>
          </a:xfrm>
          <a:prstGeom prst="roundRect">
            <a:avLst>
              <a:gd name="adj" fmla="val 50000"/>
            </a:avLst>
          </a:prstGeom>
          <a:solidFill>
            <a:schemeClr val="accent3"/>
          </a:solidFill>
          <a:ln>
            <a:noFill/>
          </a:ln>
        </p:spPr>
        <p:txBody>
          <a:bodyPr anchor="ctr">
            <a:noAutofit/>
          </a:bodyPr>
          <a:lstStyle>
            <a:lvl1pPr algn="ctr">
              <a:defRPr sz="1600" b="0">
                <a:solidFill>
                  <a:schemeClr val="bg1"/>
                </a:solidFill>
              </a:defRPr>
            </a:lvl1pPr>
          </a:lstStyle>
          <a:p>
            <a:pPr lvl="0"/>
            <a:r>
              <a:rPr lang="zh-CN" altLang="en-US" dirty="0"/>
              <a:t>导师：浣熊</a:t>
            </a:r>
          </a:p>
        </p:txBody>
      </p:sp>
      <p:sp>
        <p:nvSpPr>
          <p:cNvPr id="179" name="任意多边形 178"/>
          <p:cNvSpPr/>
          <p:nvPr userDrawn="1"/>
        </p:nvSpPr>
        <p:spPr>
          <a:xfrm>
            <a:off x="0" y="4106774"/>
            <a:ext cx="12192000" cy="2756970"/>
          </a:xfrm>
          <a:custGeom>
            <a:avLst/>
            <a:gdLst>
              <a:gd name="connsiteX0" fmla="*/ 6073140 w 12192000"/>
              <a:gd name="connsiteY0" fmla="*/ 0 h 2756970"/>
              <a:gd name="connsiteX1" fmla="*/ 6118859 w 12192000"/>
              <a:gd name="connsiteY1" fmla="*/ 0 h 2756970"/>
              <a:gd name="connsiteX2" fmla="*/ 6118859 w 12192000"/>
              <a:gd name="connsiteY2" fmla="*/ 5127 h 2756970"/>
              <a:gd name="connsiteX3" fmla="*/ 8166306 w 12192000"/>
              <a:gd name="connsiteY3" fmla="*/ 5127 h 2756970"/>
              <a:gd name="connsiteX4" fmla="*/ 8166306 w 12192000"/>
              <a:gd name="connsiteY4" fmla="*/ 174810 h 2756970"/>
              <a:gd name="connsiteX5" fmla="*/ 8055764 w 12192000"/>
              <a:gd name="connsiteY5" fmla="*/ 174810 h 2756970"/>
              <a:gd name="connsiteX6" fmla="*/ 8055764 w 12192000"/>
              <a:gd name="connsiteY6" fmla="*/ 488671 h 2756970"/>
              <a:gd name="connsiteX7" fmla="*/ 10433999 w 12192000"/>
              <a:gd name="connsiteY7" fmla="*/ 488671 h 2756970"/>
              <a:gd name="connsiteX8" fmla="*/ 10433999 w 12192000"/>
              <a:gd name="connsiteY8" fmla="*/ 658354 h 2756970"/>
              <a:gd name="connsiteX9" fmla="*/ 10285400 w 12192000"/>
              <a:gd name="connsiteY9" fmla="*/ 658354 h 2756970"/>
              <a:gd name="connsiteX10" fmla="*/ 10285400 w 12192000"/>
              <a:gd name="connsiteY10" fmla="*/ 1162438 h 2756970"/>
              <a:gd name="connsiteX11" fmla="*/ 10291153 w 12192000"/>
              <a:gd name="connsiteY11" fmla="*/ 1161901 h 2756970"/>
              <a:gd name="connsiteX12" fmla="*/ 10502111 w 12192000"/>
              <a:gd name="connsiteY12" fmla="*/ 1221629 h 2756970"/>
              <a:gd name="connsiteX13" fmla="*/ 10522398 w 12192000"/>
              <a:gd name="connsiteY13" fmla="*/ 1237143 h 2756970"/>
              <a:gd name="connsiteX14" fmla="*/ 10548271 w 12192000"/>
              <a:gd name="connsiteY14" fmla="*/ 1186677 h 2756970"/>
              <a:gd name="connsiteX15" fmla="*/ 10877956 w 12192000"/>
              <a:gd name="connsiteY15" fmla="*/ 969591 h 2756970"/>
              <a:gd name="connsiteX16" fmla="*/ 10940293 w 12192000"/>
              <a:gd name="connsiteY16" fmla="*/ 963872 h 2756970"/>
              <a:gd name="connsiteX17" fmla="*/ 10955632 w 12192000"/>
              <a:gd name="connsiteY17" fmla="*/ 929665 h 2756970"/>
              <a:gd name="connsiteX18" fmla="*/ 11028126 w 12192000"/>
              <a:gd name="connsiteY18" fmla="*/ 823315 h 2756970"/>
              <a:gd name="connsiteX19" fmla="*/ 11087462 w 12192000"/>
              <a:gd name="connsiteY19" fmla="*/ 764057 h 2756970"/>
              <a:gd name="connsiteX20" fmla="*/ 11094444 w 12192000"/>
              <a:gd name="connsiteY20" fmla="*/ 694703 h 2756970"/>
              <a:gd name="connsiteX21" fmla="*/ 11797451 w 12192000"/>
              <a:gd name="connsiteY21" fmla="*/ 120927 h 2756970"/>
              <a:gd name="connsiteX22" fmla="*/ 12076768 w 12192000"/>
              <a:gd name="connsiteY22" fmla="*/ 177398 h 2756970"/>
              <a:gd name="connsiteX23" fmla="*/ 12192000 w 12192000"/>
              <a:gd name="connsiteY23" fmla="*/ 240033 h 2756970"/>
              <a:gd name="connsiteX24" fmla="*/ 12192000 w 12192000"/>
              <a:gd name="connsiteY24" fmla="*/ 2756970 h 2756970"/>
              <a:gd name="connsiteX25" fmla="*/ 10119184 w 12192000"/>
              <a:gd name="connsiteY25" fmla="*/ 2756970 h 2756970"/>
              <a:gd name="connsiteX26" fmla="*/ 2657475 w 12192000"/>
              <a:gd name="connsiteY26" fmla="*/ 2756970 h 2756970"/>
              <a:gd name="connsiteX27" fmla="*/ 0 w 12192000"/>
              <a:gd name="connsiteY27" fmla="*/ 2756970 h 2756970"/>
              <a:gd name="connsiteX28" fmla="*/ 0 w 12192000"/>
              <a:gd name="connsiteY28" fmla="*/ 1554414 h 2756970"/>
              <a:gd name="connsiteX29" fmla="*/ 0 w 12192000"/>
              <a:gd name="connsiteY29" fmla="*/ 96000 h 2756970"/>
              <a:gd name="connsiteX30" fmla="*/ 71931 w 12192000"/>
              <a:gd name="connsiteY30" fmla="*/ 92290 h 2756970"/>
              <a:gd name="connsiteX31" fmla="*/ 789517 w 12192000"/>
              <a:gd name="connsiteY31" fmla="*/ 825207 h 2756970"/>
              <a:gd name="connsiteX32" fmla="*/ 774938 w 12192000"/>
              <a:gd name="connsiteY32" fmla="*/ 972915 h 2756970"/>
              <a:gd name="connsiteX33" fmla="*/ 753074 w 12192000"/>
              <a:gd name="connsiteY33" fmla="*/ 1044855 h 2756970"/>
              <a:gd name="connsiteX34" fmla="*/ 760369 w 12192000"/>
              <a:gd name="connsiteY34" fmla="*/ 1045600 h 2756970"/>
              <a:gd name="connsiteX35" fmla="*/ 945253 w 12192000"/>
              <a:gd name="connsiteY35" fmla="*/ 1124317 h 2756970"/>
              <a:gd name="connsiteX36" fmla="*/ 989858 w 12192000"/>
              <a:gd name="connsiteY36" fmla="*/ 1161554 h 2756970"/>
              <a:gd name="connsiteX37" fmla="*/ 991006 w 12192000"/>
              <a:gd name="connsiteY37" fmla="*/ 1160924 h 2756970"/>
              <a:gd name="connsiteX38" fmla="*/ 1192265 w 12192000"/>
              <a:gd name="connsiteY38" fmla="*/ 1119812 h 2756970"/>
              <a:gd name="connsiteX39" fmla="*/ 1668683 w 12192000"/>
              <a:gd name="connsiteY39" fmla="*/ 1439331 h 2756970"/>
              <a:gd name="connsiteX40" fmla="*/ 1677472 w 12192000"/>
              <a:gd name="connsiteY40" fmla="*/ 1467978 h 2756970"/>
              <a:gd name="connsiteX41" fmla="*/ 1776601 w 12192000"/>
              <a:gd name="connsiteY41" fmla="*/ 1438185 h 2756970"/>
              <a:gd name="connsiteX42" fmla="*/ 1906599 w 12192000"/>
              <a:gd name="connsiteY42" fmla="*/ 1425496 h 2756970"/>
              <a:gd name="connsiteX43" fmla="*/ 1906600 w 12192000"/>
              <a:gd name="connsiteY43" fmla="*/ 1425496 h 2756970"/>
              <a:gd name="connsiteX44" fmla="*/ 1906600 w 12192000"/>
              <a:gd name="connsiteY44" fmla="*/ 658354 h 2756970"/>
              <a:gd name="connsiteX45" fmla="*/ 1758001 w 12192000"/>
              <a:gd name="connsiteY45" fmla="*/ 658354 h 2756970"/>
              <a:gd name="connsiteX46" fmla="*/ 1758001 w 12192000"/>
              <a:gd name="connsiteY46" fmla="*/ 488671 h 2756970"/>
              <a:gd name="connsiteX47" fmla="*/ 4136237 w 12192000"/>
              <a:gd name="connsiteY47" fmla="*/ 488671 h 2756970"/>
              <a:gd name="connsiteX48" fmla="*/ 4136237 w 12192000"/>
              <a:gd name="connsiteY48" fmla="*/ 174810 h 2756970"/>
              <a:gd name="connsiteX49" fmla="*/ 4025696 w 12192000"/>
              <a:gd name="connsiteY49" fmla="*/ 174810 h 2756970"/>
              <a:gd name="connsiteX50" fmla="*/ 4025696 w 12192000"/>
              <a:gd name="connsiteY50" fmla="*/ 5127 h 2756970"/>
              <a:gd name="connsiteX51" fmla="*/ 6073140 w 12192000"/>
              <a:gd name="connsiteY51" fmla="*/ 5127 h 27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756970">
                <a:moveTo>
                  <a:pt x="6073140" y="0"/>
                </a:moveTo>
                <a:lnTo>
                  <a:pt x="6118859" y="0"/>
                </a:lnTo>
                <a:lnTo>
                  <a:pt x="6118859" y="5127"/>
                </a:lnTo>
                <a:lnTo>
                  <a:pt x="8166306" y="5127"/>
                </a:lnTo>
                <a:lnTo>
                  <a:pt x="8166306" y="174810"/>
                </a:lnTo>
                <a:lnTo>
                  <a:pt x="8055764" y="174810"/>
                </a:lnTo>
                <a:lnTo>
                  <a:pt x="8055764" y="488671"/>
                </a:lnTo>
                <a:lnTo>
                  <a:pt x="10433999" y="488671"/>
                </a:lnTo>
                <a:lnTo>
                  <a:pt x="10433999" y="658354"/>
                </a:lnTo>
                <a:lnTo>
                  <a:pt x="10285400" y="658354"/>
                </a:lnTo>
                <a:lnTo>
                  <a:pt x="10285400" y="1162438"/>
                </a:lnTo>
                <a:lnTo>
                  <a:pt x="10291153" y="1161901"/>
                </a:lnTo>
                <a:cubicBezTo>
                  <a:pt x="10369297" y="1161901"/>
                  <a:pt x="10441892" y="1183920"/>
                  <a:pt x="10502111" y="1221629"/>
                </a:cubicBezTo>
                <a:lnTo>
                  <a:pt x="10522398" y="1237143"/>
                </a:lnTo>
                <a:lnTo>
                  <a:pt x="10548271" y="1186677"/>
                </a:lnTo>
                <a:cubicBezTo>
                  <a:pt x="10617812" y="1076632"/>
                  <a:pt x="10736968" y="995843"/>
                  <a:pt x="10877956" y="969591"/>
                </a:cubicBezTo>
                <a:lnTo>
                  <a:pt x="10940293" y="963872"/>
                </a:lnTo>
                <a:lnTo>
                  <a:pt x="10955632" y="929665"/>
                </a:lnTo>
                <a:cubicBezTo>
                  <a:pt x="10976970" y="891436"/>
                  <a:pt x="11001267" y="855825"/>
                  <a:pt x="11028126" y="823315"/>
                </a:cubicBezTo>
                <a:lnTo>
                  <a:pt x="11087462" y="764057"/>
                </a:lnTo>
                <a:lnTo>
                  <a:pt x="11094444" y="694703"/>
                </a:lnTo>
                <a:cubicBezTo>
                  <a:pt x="11161356" y="367250"/>
                  <a:pt x="11450678" y="120927"/>
                  <a:pt x="11797451" y="120927"/>
                </a:cubicBezTo>
                <a:cubicBezTo>
                  <a:pt x="11896529" y="120927"/>
                  <a:pt x="11990917" y="141035"/>
                  <a:pt x="12076768" y="177398"/>
                </a:cubicBezTo>
                <a:lnTo>
                  <a:pt x="12192000" y="240033"/>
                </a:lnTo>
                <a:lnTo>
                  <a:pt x="12192000" y="2756970"/>
                </a:lnTo>
                <a:lnTo>
                  <a:pt x="10119184" y="2756970"/>
                </a:lnTo>
                <a:lnTo>
                  <a:pt x="2657475" y="2756970"/>
                </a:lnTo>
                <a:lnTo>
                  <a:pt x="0" y="2756970"/>
                </a:lnTo>
                <a:lnTo>
                  <a:pt x="0" y="1554414"/>
                </a:lnTo>
                <a:lnTo>
                  <a:pt x="0" y="96000"/>
                </a:lnTo>
                <a:lnTo>
                  <a:pt x="71931" y="92290"/>
                </a:lnTo>
                <a:cubicBezTo>
                  <a:pt x="468243" y="92290"/>
                  <a:pt x="789517" y="420428"/>
                  <a:pt x="789517" y="825207"/>
                </a:cubicBezTo>
                <a:cubicBezTo>
                  <a:pt x="789517" y="875804"/>
                  <a:pt x="784497" y="925204"/>
                  <a:pt x="774938" y="972915"/>
                </a:cubicBezTo>
                <a:lnTo>
                  <a:pt x="753074" y="1044855"/>
                </a:lnTo>
                <a:lnTo>
                  <a:pt x="760369" y="1045600"/>
                </a:lnTo>
                <a:cubicBezTo>
                  <a:pt x="827686" y="1059537"/>
                  <a:pt x="890238" y="1086712"/>
                  <a:pt x="945253" y="1124317"/>
                </a:cubicBezTo>
                <a:lnTo>
                  <a:pt x="989858" y="1161554"/>
                </a:lnTo>
                <a:lnTo>
                  <a:pt x="991006" y="1160924"/>
                </a:lnTo>
                <a:cubicBezTo>
                  <a:pt x="1052865" y="1134451"/>
                  <a:pt x="1120876" y="1119812"/>
                  <a:pt x="1192265" y="1119812"/>
                </a:cubicBezTo>
                <a:cubicBezTo>
                  <a:pt x="1406435" y="1119812"/>
                  <a:pt x="1590190" y="1251563"/>
                  <a:pt x="1668683" y="1439331"/>
                </a:cubicBezTo>
                <a:lnTo>
                  <a:pt x="1677472" y="1467978"/>
                </a:lnTo>
                <a:lnTo>
                  <a:pt x="1776601" y="1438185"/>
                </a:lnTo>
                <a:cubicBezTo>
                  <a:pt x="1818591" y="1429865"/>
                  <a:pt x="1862068" y="1425496"/>
                  <a:pt x="1906599" y="1425496"/>
                </a:cubicBezTo>
                <a:lnTo>
                  <a:pt x="1906600" y="1425496"/>
                </a:lnTo>
                <a:lnTo>
                  <a:pt x="1906600" y="658354"/>
                </a:lnTo>
                <a:lnTo>
                  <a:pt x="1758001" y="658354"/>
                </a:lnTo>
                <a:lnTo>
                  <a:pt x="1758001" y="488671"/>
                </a:lnTo>
                <a:lnTo>
                  <a:pt x="4136237" y="488671"/>
                </a:lnTo>
                <a:lnTo>
                  <a:pt x="4136237" y="174810"/>
                </a:lnTo>
                <a:lnTo>
                  <a:pt x="4025696" y="174810"/>
                </a:lnTo>
                <a:lnTo>
                  <a:pt x="4025696" y="5127"/>
                </a:lnTo>
                <a:lnTo>
                  <a:pt x="6073140" y="5127"/>
                </a:lnTo>
                <a:close/>
              </a:path>
            </a:pathLst>
          </a:custGeom>
          <a:blipFill>
            <a:blip r:embed="rId2"/>
            <a:srcRect/>
            <a:stretch>
              <a:fillRect t="-118313" b="-35687"/>
            </a:stretch>
          </a:blipFill>
          <a:ln>
            <a:noFill/>
          </a:ln>
          <a:effectLst>
            <a:innerShdw blurRad="508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1187867"/>
            <a:ext cx="10515600" cy="1653900"/>
          </a:xfrm>
          <a:prstGeom prst="rect">
            <a:avLst/>
          </a:prstGeom>
        </p:spPr>
        <p:txBody>
          <a:bodyPr anchor="ctr"/>
          <a:lstStyle>
            <a:lvl1pPr algn="ctr">
              <a:lnSpc>
                <a:spcPct val="125000"/>
              </a:lnSpc>
              <a:spcAft>
                <a:spcPts val="600"/>
              </a:spcAft>
              <a:defRPr sz="3600"/>
            </a:lvl1pPr>
          </a:lstStyle>
          <a:p>
            <a:r>
              <a:rPr lang="zh-CN" altLang="en-US"/>
              <a:t>单击此处编辑母版标题样式</a:t>
            </a:r>
          </a:p>
        </p:txBody>
      </p:sp>
    </p:spTree>
    <p:extLst>
      <p:ext uri="{BB962C8B-B14F-4D97-AF65-F5344CB8AC3E}">
        <p14:creationId xmlns:p14="http://schemas.microsoft.com/office/powerpoint/2010/main" val="2050651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9" name="矩形 8"/>
          <p:cNvSpPr/>
          <p:nvPr userDrawn="1"/>
        </p:nvSpPr>
        <p:spPr>
          <a:xfrm>
            <a:off x="0" y="0"/>
            <a:ext cx="12192000" cy="2526384"/>
          </a:xfrm>
          <a:prstGeom prst="rect">
            <a:avLst/>
          </a:prstGeom>
          <a:blipFill>
            <a:blip r:embed="rId2"/>
            <a:srcRect/>
            <a:stretch>
              <a:fillRect t="-118064" b="-59120"/>
            </a:stretch>
          </a:blipFill>
          <a:ln>
            <a:noFill/>
          </a:ln>
          <a:effectLst>
            <a:innerShdw blurRad="88900" dist="762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userDrawn="1"/>
        </p:nvSpPr>
        <p:spPr>
          <a:xfrm>
            <a:off x="4763971" y="889000"/>
            <a:ext cx="2664058" cy="2578738"/>
          </a:xfrm>
          <a:prstGeom prst="ellipse">
            <a:avLst/>
          </a:prstGeom>
          <a:noFill/>
          <a:ln w="12700">
            <a:gradFill flip="none" rotWithShape="1">
              <a:gsLst>
                <a:gs pos="36000">
                  <a:schemeClr val="accent1">
                    <a:lumMod val="5000"/>
                    <a:lumOff val="95000"/>
                  </a:schemeClr>
                </a:gs>
                <a:gs pos="84000">
                  <a:schemeClr val="accent3"/>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文本占位符 80"/>
          <p:cNvSpPr>
            <a:spLocks noGrp="1"/>
          </p:cNvSpPr>
          <p:nvPr>
            <p:ph type="body" sz="quarter" idx="10" hasCustomPrompt="1"/>
          </p:nvPr>
        </p:nvSpPr>
        <p:spPr>
          <a:xfrm>
            <a:off x="5016000" y="1098369"/>
            <a:ext cx="2160000" cy="2160000"/>
          </a:xfrm>
          <a:prstGeom prst="ellipse">
            <a:avLst/>
          </a:prstGeom>
          <a:gradFill>
            <a:gsLst>
              <a:gs pos="549">
                <a:schemeClr val="bg1">
                  <a:alpha val="19000"/>
                </a:schemeClr>
              </a:gs>
              <a:gs pos="31000">
                <a:schemeClr val="bg1"/>
              </a:gs>
              <a:gs pos="78000">
                <a:schemeClr val="accent3"/>
              </a:gs>
            </a:gsLst>
            <a:lin ang="16200000" scaled="1"/>
          </a:gradFill>
          <a:effectLst/>
        </p:spPr>
        <p:txBody>
          <a:bodyPr anchor="ctr">
            <a:noAutofit/>
          </a:bodyPr>
          <a:lstStyle>
            <a:lvl1pPr algn="ctr">
              <a:defRPr sz="6000" kern="100" spc="-100" baseline="0">
                <a:solidFill>
                  <a:schemeClr val="bg1"/>
                </a:solidFill>
                <a:effectLst>
                  <a:innerShdw blurRad="38100" dist="25400" dir="2700000">
                    <a:prstClr val="black">
                      <a:alpha val="50000"/>
                    </a:prstClr>
                  </a:innerShdw>
                </a:effectLst>
              </a:defRPr>
            </a:lvl1pPr>
          </a:lstStyle>
          <a:p>
            <a:pPr lvl="0"/>
            <a:r>
              <a:rPr lang="zh-CN" altLang="en-US" dirty="0"/>
              <a:t>目录</a:t>
            </a:r>
          </a:p>
        </p:txBody>
      </p:sp>
      <p:cxnSp>
        <p:nvCxnSpPr>
          <p:cNvPr id="12" name="直接连接符 11"/>
          <p:cNvCxnSpPr/>
          <p:nvPr userDrawn="1"/>
        </p:nvCxnSpPr>
        <p:spPr>
          <a:xfrm>
            <a:off x="2006778" y="3984173"/>
            <a:ext cx="1008000" cy="0"/>
          </a:xfrm>
          <a:prstGeom prst="line">
            <a:avLst/>
          </a:prstGeom>
          <a:ln>
            <a:gradFill flip="none" rotWithShape="1">
              <a:gsLst>
                <a:gs pos="0">
                  <a:schemeClr val="accent1"/>
                </a:gs>
                <a:gs pos="100000">
                  <a:schemeClr val="accent3"/>
                </a:gs>
              </a:gsLst>
              <a:lin ang="10800000" scaled="1"/>
              <a:tileRect/>
            </a:gradFill>
            <a:prstDash val="dash"/>
            <a:headEnd type="diamond" w="med" len="med"/>
            <a:tailEnd type="oval" w="sm" len="sm"/>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1" hasCustomPrompt="1"/>
          </p:nvPr>
        </p:nvSpPr>
        <p:spPr>
          <a:xfrm>
            <a:off x="5110740" y="2556414"/>
            <a:ext cx="1970521" cy="504200"/>
          </a:xfrm>
        </p:spPr>
        <p:txBody>
          <a:bodyPr anchor="ctr">
            <a:noAutofit/>
          </a:bodyPr>
          <a:lstStyle>
            <a:lvl1pPr algn="ctr">
              <a:defRPr sz="2800" b="0" i="1" spc="0">
                <a:gradFill>
                  <a:gsLst>
                    <a:gs pos="0">
                      <a:schemeClr val="bg1">
                        <a:alpha val="19000"/>
                      </a:schemeClr>
                    </a:gs>
                    <a:gs pos="17000">
                      <a:schemeClr val="bg1"/>
                    </a:gs>
                    <a:gs pos="78000">
                      <a:schemeClr val="accent3"/>
                    </a:gs>
                  </a:gsLst>
                  <a:lin ang="16200000" scaled="1"/>
                </a:gradFill>
              </a:defRPr>
            </a:lvl1pPr>
          </a:lstStyle>
          <a:p>
            <a:pPr lvl="0"/>
            <a:r>
              <a:rPr lang="en-US" altLang="zh-CN" dirty="0"/>
              <a:t>CONTENTS</a:t>
            </a:r>
            <a:endParaRPr lang="zh-CN" altLang="en-US" dirty="0"/>
          </a:p>
        </p:txBody>
      </p:sp>
      <p:sp>
        <p:nvSpPr>
          <p:cNvPr id="18" name="文本占位符 80"/>
          <p:cNvSpPr>
            <a:spLocks noGrp="1" noChangeAspect="1"/>
          </p:cNvSpPr>
          <p:nvPr>
            <p:ph type="body" sz="quarter" idx="12" hasCustomPrompt="1"/>
          </p:nvPr>
        </p:nvSpPr>
        <p:spPr>
          <a:xfrm>
            <a:off x="785614" y="3440064"/>
            <a:ext cx="1080000" cy="1080000"/>
          </a:xfrm>
          <a:prstGeom prst="diamond">
            <a:avLst/>
          </a:prstGeom>
          <a:solidFill>
            <a:schemeClr val="bg1"/>
          </a:solidFill>
          <a:ln>
            <a:noFill/>
            <a:prstDash val="lgDash"/>
          </a:ln>
          <a:effectLst>
            <a:outerShdw blurRad="63500" dist="63500" dir="2700000" algn="tl" rotWithShape="0">
              <a:schemeClr val="accent3">
                <a:alpha val="40000"/>
              </a:schemeClr>
            </a:outerShdw>
          </a:effectLst>
        </p:spPr>
        <p:txBody>
          <a:bodyPr tIns="0" bIns="0" anchor="ctr">
            <a:noAutofit/>
          </a:bodyPr>
          <a:lstStyle>
            <a:lvl1pPr algn="ctr">
              <a:defRPr sz="3600" kern="100" spc="-100" baseline="0">
                <a:solidFill>
                  <a:schemeClr val="accent3"/>
                </a:solidFill>
                <a:effectLst/>
              </a:defRPr>
            </a:lvl1pPr>
          </a:lstStyle>
          <a:p>
            <a:pPr lvl="0"/>
            <a:r>
              <a:rPr lang="en-US" altLang="zh-CN" dirty="0"/>
              <a:t>01</a:t>
            </a:r>
            <a:endParaRPr lang="zh-CN" altLang="en-US" dirty="0"/>
          </a:p>
        </p:txBody>
      </p:sp>
      <p:sp>
        <p:nvSpPr>
          <p:cNvPr id="24" name="文本占位符 23"/>
          <p:cNvSpPr>
            <a:spLocks noGrp="1"/>
          </p:cNvSpPr>
          <p:nvPr>
            <p:ph type="body" sz="quarter" idx="13" hasCustomPrompt="1"/>
          </p:nvPr>
        </p:nvSpPr>
        <p:spPr>
          <a:xfrm>
            <a:off x="425614" y="4839281"/>
            <a:ext cx="1800000" cy="550147"/>
          </a:xfrm>
        </p:spPr>
        <p:txBody>
          <a:bodyPr anchor="ctr">
            <a:noAutofit/>
          </a:bodyPr>
          <a:lstStyle>
            <a:lvl1pPr algn="dist">
              <a:defRPr sz="2800" i="0">
                <a:solidFill>
                  <a:schemeClr val="accent3"/>
                </a:solidFill>
              </a:defRPr>
            </a:lvl1pPr>
          </a:lstStyle>
          <a:p>
            <a:pPr lvl="0"/>
            <a:r>
              <a:rPr lang="zh-CN" altLang="en-US" dirty="0"/>
              <a:t>请输入标题</a:t>
            </a:r>
          </a:p>
        </p:txBody>
      </p:sp>
      <p:sp>
        <p:nvSpPr>
          <p:cNvPr id="25" name="文本占位符 23"/>
          <p:cNvSpPr>
            <a:spLocks noGrp="1"/>
          </p:cNvSpPr>
          <p:nvPr>
            <p:ph type="body" sz="quarter" idx="14" hasCustomPrompt="1"/>
          </p:nvPr>
        </p:nvSpPr>
        <p:spPr>
          <a:xfrm>
            <a:off x="263614" y="5468862"/>
            <a:ext cx="2124000" cy="329760"/>
          </a:xfrm>
          <a:noFill/>
        </p:spPr>
        <p:txBody>
          <a:bodyPr anchor="ctr">
            <a:noAutofit/>
          </a:bodyPr>
          <a:lstStyle>
            <a:lvl1pPr algn="dist">
              <a:defRPr sz="1600" b="0" i="1">
                <a:solidFill>
                  <a:schemeClr val="tx2"/>
                </a:solidFill>
              </a:defRPr>
            </a:lvl1pPr>
          </a:lstStyle>
          <a:p>
            <a:pPr lvl="0"/>
            <a:r>
              <a:rPr lang="en-US" altLang="zh-CN" dirty="0"/>
              <a:t>Please enter your title</a:t>
            </a:r>
            <a:endParaRPr lang="zh-CN" altLang="en-US" dirty="0"/>
          </a:p>
        </p:txBody>
      </p:sp>
      <p:sp>
        <p:nvSpPr>
          <p:cNvPr id="43" name="文本占位符 80"/>
          <p:cNvSpPr>
            <a:spLocks noGrp="1" noChangeAspect="1"/>
          </p:cNvSpPr>
          <p:nvPr>
            <p:ph type="body" sz="quarter" idx="32" hasCustomPrompt="1"/>
          </p:nvPr>
        </p:nvSpPr>
        <p:spPr>
          <a:xfrm>
            <a:off x="5566976" y="3440064"/>
            <a:ext cx="1080000" cy="1080000"/>
          </a:xfrm>
          <a:prstGeom prst="diamond">
            <a:avLst/>
          </a:prstGeom>
          <a:solidFill>
            <a:schemeClr val="bg1"/>
          </a:solidFill>
          <a:ln>
            <a:noFill/>
            <a:prstDash val="lgDash"/>
          </a:ln>
          <a:effectLst>
            <a:outerShdw blurRad="63500" dist="63500" dir="2700000" algn="tl" rotWithShape="0">
              <a:schemeClr val="accent3">
                <a:alpha val="40000"/>
              </a:schemeClr>
            </a:outerShdw>
          </a:effectLst>
        </p:spPr>
        <p:txBody>
          <a:bodyPr tIns="0" bIns="0" anchor="ctr">
            <a:noAutofit/>
          </a:bodyPr>
          <a:lstStyle>
            <a:lvl1pPr algn="ctr">
              <a:defRPr sz="3600" kern="100" spc="-100" baseline="0">
                <a:solidFill>
                  <a:schemeClr val="accent3"/>
                </a:solidFill>
                <a:effectLst/>
              </a:defRPr>
            </a:lvl1pPr>
          </a:lstStyle>
          <a:p>
            <a:pPr lvl="0"/>
            <a:r>
              <a:rPr lang="en-US" altLang="zh-CN" dirty="0"/>
              <a:t>03</a:t>
            </a:r>
            <a:endParaRPr lang="zh-CN" altLang="en-US" dirty="0"/>
          </a:p>
        </p:txBody>
      </p:sp>
      <p:sp>
        <p:nvSpPr>
          <p:cNvPr id="44" name="文本占位符 23"/>
          <p:cNvSpPr>
            <a:spLocks noGrp="1"/>
          </p:cNvSpPr>
          <p:nvPr>
            <p:ph type="body" sz="quarter" idx="33" hasCustomPrompt="1"/>
          </p:nvPr>
        </p:nvSpPr>
        <p:spPr>
          <a:xfrm>
            <a:off x="5206976" y="4839281"/>
            <a:ext cx="1800000" cy="550147"/>
          </a:xfrm>
        </p:spPr>
        <p:txBody>
          <a:bodyPr anchor="ctr">
            <a:noAutofit/>
          </a:bodyPr>
          <a:lstStyle>
            <a:lvl1pPr algn="dist">
              <a:defRPr sz="2800" i="0">
                <a:solidFill>
                  <a:schemeClr val="accent3"/>
                </a:solidFill>
              </a:defRPr>
            </a:lvl1pPr>
          </a:lstStyle>
          <a:p>
            <a:pPr lvl="0"/>
            <a:r>
              <a:rPr lang="zh-CN" altLang="en-US" dirty="0"/>
              <a:t>请输入标题</a:t>
            </a:r>
          </a:p>
        </p:txBody>
      </p:sp>
      <p:sp>
        <p:nvSpPr>
          <p:cNvPr id="45" name="文本占位符 23"/>
          <p:cNvSpPr>
            <a:spLocks noGrp="1"/>
          </p:cNvSpPr>
          <p:nvPr>
            <p:ph type="body" sz="quarter" idx="34" hasCustomPrompt="1"/>
          </p:nvPr>
        </p:nvSpPr>
        <p:spPr>
          <a:xfrm>
            <a:off x="5044976" y="5468862"/>
            <a:ext cx="2124000" cy="329760"/>
          </a:xfrm>
          <a:noFill/>
        </p:spPr>
        <p:txBody>
          <a:bodyPr anchor="ctr">
            <a:noAutofit/>
          </a:bodyPr>
          <a:lstStyle>
            <a:lvl1pPr algn="dist">
              <a:defRPr sz="1600" b="0" i="1">
                <a:solidFill>
                  <a:schemeClr val="tx2"/>
                </a:solidFill>
              </a:defRPr>
            </a:lvl1pPr>
          </a:lstStyle>
          <a:p>
            <a:pPr lvl="0"/>
            <a:r>
              <a:rPr lang="en-US" altLang="zh-CN" dirty="0"/>
              <a:t>Please enter your title</a:t>
            </a:r>
            <a:endParaRPr lang="zh-CN" altLang="en-US" dirty="0"/>
          </a:p>
        </p:txBody>
      </p:sp>
      <p:sp>
        <p:nvSpPr>
          <p:cNvPr id="47" name="文本占位符 80"/>
          <p:cNvSpPr>
            <a:spLocks noGrp="1" noChangeAspect="1"/>
          </p:cNvSpPr>
          <p:nvPr>
            <p:ph type="body" sz="quarter" idx="35" hasCustomPrompt="1"/>
          </p:nvPr>
        </p:nvSpPr>
        <p:spPr>
          <a:xfrm>
            <a:off x="10322213" y="3440064"/>
            <a:ext cx="1080000" cy="1080000"/>
          </a:xfrm>
          <a:prstGeom prst="diamond">
            <a:avLst/>
          </a:prstGeom>
          <a:solidFill>
            <a:schemeClr val="bg1"/>
          </a:solidFill>
          <a:ln>
            <a:noFill/>
            <a:prstDash val="lgDash"/>
          </a:ln>
          <a:effectLst>
            <a:outerShdw blurRad="63500" dist="63500" dir="2700000" algn="tl" rotWithShape="0">
              <a:schemeClr val="accent3">
                <a:alpha val="40000"/>
              </a:schemeClr>
            </a:outerShdw>
          </a:effectLst>
        </p:spPr>
        <p:txBody>
          <a:bodyPr tIns="0" bIns="0" anchor="ctr">
            <a:noAutofit/>
          </a:bodyPr>
          <a:lstStyle>
            <a:lvl1pPr algn="ctr">
              <a:defRPr sz="3600" kern="100" spc="-100" baseline="0">
                <a:solidFill>
                  <a:schemeClr val="accent3"/>
                </a:solidFill>
                <a:effectLst/>
              </a:defRPr>
            </a:lvl1pPr>
          </a:lstStyle>
          <a:p>
            <a:pPr lvl="0"/>
            <a:r>
              <a:rPr lang="en-US" altLang="zh-CN" dirty="0"/>
              <a:t>05</a:t>
            </a:r>
            <a:endParaRPr lang="zh-CN" altLang="en-US" dirty="0"/>
          </a:p>
        </p:txBody>
      </p:sp>
      <p:sp>
        <p:nvSpPr>
          <p:cNvPr id="48" name="文本占位符 23"/>
          <p:cNvSpPr>
            <a:spLocks noGrp="1"/>
          </p:cNvSpPr>
          <p:nvPr>
            <p:ph type="body" sz="quarter" idx="36" hasCustomPrompt="1"/>
          </p:nvPr>
        </p:nvSpPr>
        <p:spPr>
          <a:xfrm>
            <a:off x="9962213" y="4839281"/>
            <a:ext cx="1800000" cy="550147"/>
          </a:xfrm>
        </p:spPr>
        <p:txBody>
          <a:bodyPr anchor="ctr">
            <a:noAutofit/>
          </a:bodyPr>
          <a:lstStyle>
            <a:lvl1pPr algn="dist">
              <a:defRPr sz="2800" i="0">
                <a:solidFill>
                  <a:schemeClr val="accent3"/>
                </a:solidFill>
              </a:defRPr>
            </a:lvl1pPr>
          </a:lstStyle>
          <a:p>
            <a:pPr lvl="0"/>
            <a:r>
              <a:rPr lang="zh-CN" altLang="en-US" dirty="0"/>
              <a:t>请输入标题</a:t>
            </a:r>
          </a:p>
        </p:txBody>
      </p:sp>
      <p:sp>
        <p:nvSpPr>
          <p:cNvPr id="49" name="文本占位符 23"/>
          <p:cNvSpPr>
            <a:spLocks noGrp="1"/>
          </p:cNvSpPr>
          <p:nvPr>
            <p:ph type="body" sz="quarter" idx="37" hasCustomPrompt="1"/>
          </p:nvPr>
        </p:nvSpPr>
        <p:spPr>
          <a:xfrm>
            <a:off x="9800213" y="5468862"/>
            <a:ext cx="2124000" cy="329760"/>
          </a:xfrm>
          <a:noFill/>
        </p:spPr>
        <p:txBody>
          <a:bodyPr anchor="ctr">
            <a:noAutofit/>
          </a:bodyPr>
          <a:lstStyle>
            <a:lvl1pPr algn="dist">
              <a:defRPr sz="1600" b="0" i="1">
                <a:solidFill>
                  <a:schemeClr val="tx2"/>
                </a:solidFill>
              </a:defRPr>
            </a:lvl1pPr>
          </a:lstStyle>
          <a:p>
            <a:pPr lvl="0"/>
            <a:r>
              <a:rPr lang="en-US" altLang="zh-CN" dirty="0"/>
              <a:t>Please enter your title</a:t>
            </a:r>
            <a:endParaRPr lang="zh-CN" altLang="en-US" dirty="0"/>
          </a:p>
        </p:txBody>
      </p:sp>
      <p:sp>
        <p:nvSpPr>
          <p:cNvPr id="51" name="文本占位符 80"/>
          <p:cNvSpPr>
            <a:spLocks noGrp="1" noChangeAspect="1"/>
          </p:cNvSpPr>
          <p:nvPr>
            <p:ph type="body" sz="quarter" idx="38" hasCustomPrompt="1"/>
          </p:nvPr>
        </p:nvSpPr>
        <p:spPr>
          <a:xfrm>
            <a:off x="3163232" y="3440064"/>
            <a:ext cx="1080000" cy="1080000"/>
          </a:xfrm>
          <a:prstGeom prst="diamond">
            <a:avLst/>
          </a:prstGeom>
          <a:solidFill>
            <a:schemeClr val="bg1"/>
          </a:solidFill>
          <a:ln>
            <a:noFill/>
            <a:prstDash val="lgDash"/>
          </a:ln>
          <a:effectLst>
            <a:outerShdw blurRad="63500" dist="63500" dir="2700000" algn="tl" rotWithShape="0">
              <a:schemeClr val="accent1">
                <a:alpha val="40000"/>
              </a:schemeClr>
            </a:outerShdw>
          </a:effectLst>
        </p:spPr>
        <p:txBody>
          <a:bodyPr tIns="0" bIns="0" anchor="ctr">
            <a:noAutofit/>
          </a:bodyPr>
          <a:lstStyle>
            <a:lvl1pPr algn="ctr">
              <a:defRPr sz="3600" kern="100" spc="-100" baseline="0">
                <a:solidFill>
                  <a:schemeClr val="accent1"/>
                </a:solidFill>
                <a:effectLst/>
              </a:defRPr>
            </a:lvl1pPr>
          </a:lstStyle>
          <a:p>
            <a:pPr lvl="0"/>
            <a:r>
              <a:rPr lang="en-US" altLang="zh-CN" dirty="0"/>
              <a:t>02</a:t>
            </a:r>
            <a:endParaRPr lang="zh-CN" altLang="en-US" dirty="0"/>
          </a:p>
        </p:txBody>
      </p:sp>
      <p:sp>
        <p:nvSpPr>
          <p:cNvPr id="52" name="文本占位符 23"/>
          <p:cNvSpPr>
            <a:spLocks noGrp="1"/>
          </p:cNvSpPr>
          <p:nvPr>
            <p:ph type="body" sz="quarter" idx="39" hasCustomPrompt="1"/>
          </p:nvPr>
        </p:nvSpPr>
        <p:spPr>
          <a:xfrm>
            <a:off x="2803232" y="4839281"/>
            <a:ext cx="1800000" cy="550147"/>
          </a:xfrm>
        </p:spPr>
        <p:txBody>
          <a:bodyPr anchor="ctr">
            <a:noAutofit/>
          </a:bodyPr>
          <a:lstStyle>
            <a:lvl1pPr algn="dist">
              <a:defRPr sz="2800" i="0">
                <a:solidFill>
                  <a:schemeClr val="accent1"/>
                </a:solidFill>
              </a:defRPr>
            </a:lvl1pPr>
          </a:lstStyle>
          <a:p>
            <a:pPr lvl="0"/>
            <a:r>
              <a:rPr lang="zh-CN" altLang="en-US" dirty="0"/>
              <a:t>请输入标题</a:t>
            </a:r>
          </a:p>
        </p:txBody>
      </p:sp>
      <p:sp>
        <p:nvSpPr>
          <p:cNvPr id="53" name="文本占位符 23"/>
          <p:cNvSpPr>
            <a:spLocks noGrp="1"/>
          </p:cNvSpPr>
          <p:nvPr>
            <p:ph type="body" sz="quarter" idx="40" hasCustomPrompt="1"/>
          </p:nvPr>
        </p:nvSpPr>
        <p:spPr>
          <a:xfrm>
            <a:off x="2641232" y="5468862"/>
            <a:ext cx="2124000" cy="329760"/>
          </a:xfrm>
          <a:noFill/>
        </p:spPr>
        <p:txBody>
          <a:bodyPr anchor="ctr">
            <a:noAutofit/>
          </a:bodyPr>
          <a:lstStyle>
            <a:lvl1pPr algn="dist">
              <a:defRPr sz="1600" b="0" i="1">
                <a:solidFill>
                  <a:schemeClr val="tx2"/>
                </a:solidFill>
              </a:defRPr>
            </a:lvl1pPr>
          </a:lstStyle>
          <a:p>
            <a:pPr lvl="0"/>
            <a:r>
              <a:rPr lang="en-US" altLang="zh-CN" dirty="0"/>
              <a:t>Please enter your title</a:t>
            </a:r>
            <a:endParaRPr lang="zh-CN" altLang="en-US" dirty="0"/>
          </a:p>
        </p:txBody>
      </p:sp>
      <p:sp>
        <p:nvSpPr>
          <p:cNvPr id="55" name="文本占位符 80"/>
          <p:cNvSpPr>
            <a:spLocks noGrp="1" noChangeAspect="1"/>
          </p:cNvSpPr>
          <p:nvPr>
            <p:ph type="body" sz="quarter" idx="41" hasCustomPrompt="1"/>
          </p:nvPr>
        </p:nvSpPr>
        <p:spPr>
          <a:xfrm>
            <a:off x="7931532" y="3440064"/>
            <a:ext cx="1080000" cy="1080000"/>
          </a:xfrm>
          <a:prstGeom prst="diamond">
            <a:avLst/>
          </a:prstGeom>
          <a:solidFill>
            <a:schemeClr val="bg1"/>
          </a:solidFill>
          <a:ln>
            <a:noFill/>
            <a:prstDash val="lgDash"/>
          </a:ln>
          <a:effectLst>
            <a:outerShdw blurRad="63500" dist="63500" dir="2700000" algn="tl" rotWithShape="0">
              <a:schemeClr val="accent1">
                <a:alpha val="40000"/>
              </a:schemeClr>
            </a:outerShdw>
          </a:effectLst>
        </p:spPr>
        <p:txBody>
          <a:bodyPr tIns="0" bIns="0" anchor="ctr">
            <a:noAutofit/>
          </a:bodyPr>
          <a:lstStyle>
            <a:lvl1pPr algn="ctr">
              <a:defRPr sz="3600" kern="100" spc="-100" baseline="0">
                <a:solidFill>
                  <a:schemeClr val="accent1"/>
                </a:solidFill>
                <a:effectLst/>
              </a:defRPr>
            </a:lvl1pPr>
          </a:lstStyle>
          <a:p>
            <a:pPr lvl="0"/>
            <a:r>
              <a:rPr lang="en-US" altLang="zh-CN" dirty="0"/>
              <a:t>04</a:t>
            </a:r>
            <a:endParaRPr lang="zh-CN" altLang="en-US" dirty="0"/>
          </a:p>
        </p:txBody>
      </p:sp>
      <p:sp>
        <p:nvSpPr>
          <p:cNvPr id="56" name="文本占位符 23"/>
          <p:cNvSpPr>
            <a:spLocks noGrp="1"/>
          </p:cNvSpPr>
          <p:nvPr>
            <p:ph type="body" sz="quarter" idx="42" hasCustomPrompt="1"/>
          </p:nvPr>
        </p:nvSpPr>
        <p:spPr>
          <a:xfrm>
            <a:off x="7571532" y="4839281"/>
            <a:ext cx="1800000" cy="550147"/>
          </a:xfrm>
        </p:spPr>
        <p:txBody>
          <a:bodyPr anchor="ctr">
            <a:noAutofit/>
          </a:bodyPr>
          <a:lstStyle>
            <a:lvl1pPr algn="dist">
              <a:defRPr sz="2800" i="0">
                <a:solidFill>
                  <a:schemeClr val="accent1"/>
                </a:solidFill>
              </a:defRPr>
            </a:lvl1pPr>
          </a:lstStyle>
          <a:p>
            <a:pPr lvl="0"/>
            <a:r>
              <a:rPr lang="zh-CN" altLang="en-US" dirty="0"/>
              <a:t>请输入标题</a:t>
            </a:r>
          </a:p>
        </p:txBody>
      </p:sp>
      <p:sp>
        <p:nvSpPr>
          <p:cNvPr id="57" name="文本占位符 23"/>
          <p:cNvSpPr>
            <a:spLocks noGrp="1"/>
          </p:cNvSpPr>
          <p:nvPr>
            <p:ph type="body" sz="quarter" idx="43" hasCustomPrompt="1"/>
          </p:nvPr>
        </p:nvSpPr>
        <p:spPr>
          <a:xfrm>
            <a:off x="7422595" y="5468862"/>
            <a:ext cx="2124000" cy="329760"/>
          </a:xfrm>
          <a:noFill/>
        </p:spPr>
        <p:txBody>
          <a:bodyPr anchor="ctr">
            <a:noAutofit/>
          </a:bodyPr>
          <a:lstStyle>
            <a:lvl1pPr algn="dist">
              <a:defRPr sz="1600" b="0" i="1">
                <a:solidFill>
                  <a:schemeClr val="tx2"/>
                </a:solidFill>
              </a:defRPr>
            </a:lvl1pPr>
          </a:lstStyle>
          <a:p>
            <a:pPr lvl="0"/>
            <a:r>
              <a:rPr lang="en-US" altLang="zh-CN" dirty="0"/>
              <a:t>Please enter your title</a:t>
            </a:r>
            <a:endParaRPr lang="zh-CN" altLang="en-US" dirty="0"/>
          </a:p>
        </p:txBody>
      </p:sp>
      <p:cxnSp>
        <p:nvCxnSpPr>
          <p:cNvPr id="29" name="直接连接符 28"/>
          <p:cNvCxnSpPr/>
          <p:nvPr userDrawn="1"/>
        </p:nvCxnSpPr>
        <p:spPr>
          <a:xfrm>
            <a:off x="4388955" y="3984173"/>
            <a:ext cx="1008000" cy="0"/>
          </a:xfrm>
          <a:prstGeom prst="line">
            <a:avLst/>
          </a:prstGeom>
          <a:ln>
            <a:gradFill flip="none" rotWithShape="1">
              <a:gsLst>
                <a:gs pos="0">
                  <a:schemeClr val="accent1"/>
                </a:gs>
                <a:gs pos="100000">
                  <a:schemeClr val="accent3"/>
                </a:gs>
              </a:gsLst>
              <a:lin ang="0" scaled="1"/>
              <a:tileRect/>
            </a:gradFill>
            <a:prstDash val="dash"/>
            <a:headEnd type="diamond" w="med" len="med"/>
            <a:tailEnd type="oval" w="sm" len="sm"/>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6783429" y="3992882"/>
            <a:ext cx="1008000" cy="0"/>
          </a:xfrm>
          <a:prstGeom prst="line">
            <a:avLst/>
          </a:prstGeom>
          <a:ln>
            <a:gradFill flip="none" rotWithShape="1">
              <a:gsLst>
                <a:gs pos="0">
                  <a:schemeClr val="accent1"/>
                </a:gs>
                <a:gs pos="100000">
                  <a:schemeClr val="accent3"/>
                </a:gs>
              </a:gsLst>
              <a:lin ang="0" scaled="1"/>
              <a:tileRect/>
            </a:gradFill>
            <a:prstDash val="dash"/>
            <a:headEnd type="oval" w="sm" len="sm"/>
            <a:tailEnd type="diamond"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9165606" y="3992882"/>
            <a:ext cx="1008000" cy="0"/>
          </a:xfrm>
          <a:prstGeom prst="line">
            <a:avLst/>
          </a:prstGeom>
          <a:ln>
            <a:gradFill flip="none" rotWithShape="1">
              <a:gsLst>
                <a:gs pos="0">
                  <a:schemeClr val="accent1"/>
                </a:gs>
                <a:gs pos="100000">
                  <a:schemeClr val="accent3"/>
                </a:gs>
              </a:gsLst>
              <a:lin ang="10800000" scaled="1"/>
              <a:tileRect/>
            </a:gradFill>
            <a:prstDash val="dash"/>
            <a:headEnd type="oval" w="sm" len="sm"/>
            <a:tailEnd type="diamond"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7442" y="2808514"/>
            <a:ext cx="4968000" cy="0"/>
          </a:xfrm>
          <a:prstGeom prst="line">
            <a:avLst/>
          </a:prstGeom>
          <a:ln w="12700">
            <a:gradFill flip="none" rotWithShape="1">
              <a:gsLst>
                <a:gs pos="0">
                  <a:schemeClr val="accent1"/>
                </a:gs>
                <a:gs pos="100000">
                  <a:schemeClr val="accent3"/>
                </a:gs>
              </a:gsLst>
              <a:lin ang="0" scaled="1"/>
              <a:tileRect/>
            </a:gradFill>
            <a:prstDash val="solid"/>
            <a:headEnd type="diamond" w="lg" len="lg"/>
            <a:tailEnd type="oval"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7219634" y="2808514"/>
            <a:ext cx="4968000" cy="0"/>
          </a:xfrm>
          <a:prstGeom prst="line">
            <a:avLst/>
          </a:prstGeom>
          <a:ln w="12700">
            <a:gradFill flip="none" rotWithShape="1">
              <a:gsLst>
                <a:gs pos="0">
                  <a:schemeClr val="accent1"/>
                </a:gs>
                <a:gs pos="100000">
                  <a:schemeClr val="accent3"/>
                </a:gs>
              </a:gsLst>
              <a:lin ang="0" scaled="1"/>
              <a:tileRect/>
            </a:gradFill>
            <a:prstDash val="solid"/>
            <a:headEnd type="diamond" w="lg" len="lg"/>
            <a:tailEnd type="oval" w="med" len="med"/>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44"/>
          </p:nvPr>
        </p:nvSpPr>
        <p:spPr/>
        <p:txBody>
          <a:bodyPr/>
          <a:lstStyle/>
          <a:p>
            <a:r>
              <a:rPr lang="en-US" altLang="zh-CN"/>
              <a:t>www.hust.edu.cn</a:t>
            </a:r>
            <a:endParaRPr lang="zh-CN" altLang="en-US" dirty="0"/>
          </a:p>
        </p:txBody>
      </p:sp>
      <p:sp>
        <p:nvSpPr>
          <p:cNvPr id="7" name="页脚占位符 6"/>
          <p:cNvSpPr>
            <a:spLocks noGrp="1"/>
          </p:cNvSpPr>
          <p:nvPr>
            <p:ph type="ftr" sz="quarter" idx="45"/>
          </p:nvPr>
        </p:nvSpPr>
        <p:spPr/>
        <p:txBody>
          <a:bodyPr/>
          <a:lstStyle/>
          <a:p>
            <a:r>
              <a:rPr lang="zh-CN" altLang="en-US"/>
              <a:t>明德厚学 求是创新</a:t>
            </a:r>
            <a:endParaRPr lang="zh-CN" altLang="en-US" dirty="0"/>
          </a:p>
        </p:txBody>
      </p:sp>
      <p:sp>
        <p:nvSpPr>
          <p:cNvPr id="8" name="灯片编号占位符 7"/>
          <p:cNvSpPr>
            <a:spLocks noGrp="1"/>
          </p:cNvSpPr>
          <p:nvPr>
            <p:ph type="sldNum" sz="quarter" idx="46"/>
          </p:nvPr>
        </p:nvSpPr>
        <p:spPr/>
        <p:txBody>
          <a:bodyPr/>
          <a:lstStyle/>
          <a:p>
            <a:fld id="{BE1B4BCE-DFB2-4A5E-8750-C18692B86648}" type="slidenum">
              <a:rPr lang="zh-CN" altLang="en-US" smtClean="0"/>
              <a:pPr/>
              <a:t>‹#›</a:t>
            </a:fld>
            <a:endParaRPr lang="zh-CN" altLang="en-US" dirty="0"/>
          </a:p>
        </p:txBody>
      </p:sp>
    </p:spTree>
    <p:extLst>
      <p:ext uri="{BB962C8B-B14F-4D97-AF65-F5344CB8AC3E}">
        <p14:creationId xmlns:p14="http://schemas.microsoft.com/office/powerpoint/2010/main" val="1863263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9" name="矩形 8"/>
          <p:cNvSpPr/>
          <p:nvPr userDrawn="1"/>
        </p:nvSpPr>
        <p:spPr>
          <a:xfrm>
            <a:off x="0" y="0"/>
            <a:ext cx="12192000" cy="2526384"/>
          </a:xfrm>
          <a:prstGeom prst="rect">
            <a:avLst/>
          </a:prstGeom>
          <a:blipFill>
            <a:blip r:embed="rId2"/>
            <a:srcRect/>
            <a:stretch>
              <a:fillRect t="-118064" b="-59120"/>
            </a:stretch>
          </a:blipFill>
          <a:ln>
            <a:noFill/>
          </a:ln>
          <a:effectLst>
            <a:innerShdw blurRad="88900" dist="762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userDrawn="1"/>
        </p:nvSpPr>
        <p:spPr>
          <a:xfrm>
            <a:off x="4763971" y="889000"/>
            <a:ext cx="2664058" cy="2578738"/>
          </a:xfrm>
          <a:prstGeom prst="ellipse">
            <a:avLst/>
          </a:prstGeom>
          <a:noFill/>
          <a:ln w="12700">
            <a:gradFill flip="none" rotWithShape="1">
              <a:gsLst>
                <a:gs pos="36000">
                  <a:schemeClr val="accent1">
                    <a:lumMod val="5000"/>
                    <a:lumOff val="95000"/>
                  </a:schemeClr>
                </a:gs>
                <a:gs pos="84000">
                  <a:schemeClr val="accent3"/>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文本占位符 80"/>
          <p:cNvSpPr>
            <a:spLocks noGrp="1"/>
          </p:cNvSpPr>
          <p:nvPr>
            <p:ph type="body" sz="quarter" idx="10" hasCustomPrompt="1"/>
          </p:nvPr>
        </p:nvSpPr>
        <p:spPr>
          <a:xfrm>
            <a:off x="5016000" y="1098369"/>
            <a:ext cx="2160000" cy="2160000"/>
          </a:xfrm>
          <a:prstGeom prst="ellipse">
            <a:avLst/>
          </a:prstGeom>
          <a:gradFill>
            <a:gsLst>
              <a:gs pos="549">
                <a:schemeClr val="bg1">
                  <a:alpha val="19000"/>
                </a:schemeClr>
              </a:gs>
              <a:gs pos="31000">
                <a:schemeClr val="bg1"/>
              </a:gs>
              <a:gs pos="78000">
                <a:schemeClr val="accent3"/>
              </a:gs>
            </a:gsLst>
            <a:lin ang="16200000" scaled="1"/>
          </a:gradFill>
          <a:effectLst/>
        </p:spPr>
        <p:txBody>
          <a:bodyPr anchor="ctr">
            <a:noAutofit/>
          </a:bodyPr>
          <a:lstStyle>
            <a:lvl1pPr algn="ctr">
              <a:defRPr sz="6000" kern="100" spc="-100" baseline="0">
                <a:solidFill>
                  <a:schemeClr val="bg1"/>
                </a:solidFill>
                <a:effectLst>
                  <a:innerShdw blurRad="38100" dist="25400" dir="2700000">
                    <a:prstClr val="black">
                      <a:alpha val="50000"/>
                    </a:prstClr>
                  </a:innerShdw>
                </a:effectLst>
              </a:defRPr>
            </a:lvl1pPr>
          </a:lstStyle>
          <a:p>
            <a:pPr lvl="0"/>
            <a:r>
              <a:rPr lang="zh-CN" altLang="en-US" dirty="0"/>
              <a:t>目录</a:t>
            </a:r>
          </a:p>
        </p:txBody>
      </p:sp>
      <p:sp>
        <p:nvSpPr>
          <p:cNvPr id="15" name="文本占位符 14"/>
          <p:cNvSpPr>
            <a:spLocks noGrp="1"/>
          </p:cNvSpPr>
          <p:nvPr>
            <p:ph type="body" sz="quarter" idx="11" hasCustomPrompt="1"/>
          </p:nvPr>
        </p:nvSpPr>
        <p:spPr>
          <a:xfrm>
            <a:off x="5110740" y="2556414"/>
            <a:ext cx="1970521" cy="504200"/>
          </a:xfrm>
        </p:spPr>
        <p:txBody>
          <a:bodyPr anchor="ctr">
            <a:noAutofit/>
          </a:bodyPr>
          <a:lstStyle>
            <a:lvl1pPr algn="ctr">
              <a:defRPr sz="2800" b="0" i="1" spc="0">
                <a:gradFill>
                  <a:gsLst>
                    <a:gs pos="0">
                      <a:schemeClr val="bg1">
                        <a:alpha val="19000"/>
                      </a:schemeClr>
                    </a:gs>
                    <a:gs pos="17000">
                      <a:schemeClr val="bg1"/>
                    </a:gs>
                    <a:gs pos="78000">
                      <a:schemeClr val="accent3"/>
                    </a:gs>
                  </a:gsLst>
                  <a:lin ang="16200000" scaled="1"/>
                </a:gradFill>
              </a:defRPr>
            </a:lvl1pPr>
          </a:lstStyle>
          <a:p>
            <a:pPr lvl="0"/>
            <a:r>
              <a:rPr lang="en-US" altLang="zh-CN" dirty="0"/>
              <a:t>CONTENTS</a:t>
            </a:r>
            <a:endParaRPr lang="zh-CN" altLang="en-US" dirty="0"/>
          </a:p>
        </p:txBody>
      </p:sp>
      <p:sp>
        <p:nvSpPr>
          <p:cNvPr id="18" name="文本占位符 80"/>
          <p:cNvSpPr>
            <a:spLocks noGrp="1" noChangeAspect="1"/>
          </p:cNvSpPr>
          <p:nvPr>
            <p:ph type="body" sz="quarter" idx="12" hasCustomPrompt="1"/>
          </p:nvPr>
        </p:nvSpPr>
        <p:spPr>
          <a:xfrm>
            <a:off x="498228" y="3427001"/>
            <a:ext cx="972000" cy="972000"/>
          </a:xfrm>
          <a:prstGeom prst="diamond">
            <a:avLst/>
          </a:prstGeom>
          <a:solidFill>
            <a:schemeClr val="bg1"/>
          </a:solidFill>
          <a:ln>
            <a:noFill/>
            <a:prstDash val="lgDash"/>
          </a:ln>
          <a:effectLst>
            <a:outerShdw blurRad="63500" dist="63500" dir="2700000" algn="tl" rotWithShape="0">
              <a:schemeClr val="accent3">
                <a:alpha val="40000"/>
              </a:schemeClr>
            </a:outerShdw>
          </a:effectLst>
        </p:spPr>
        <p:txBody>
          <a:bodyPr tIns="0" bIns="0" anchor="ctr">
            <a:noAutofit/>
          </a:bodyPr>
          <a:lstStyle>
            <a:lvl1pPr algn="ctr">
              <a:defRPr sz="3200" kern="100" spc="-100" baseline="0">
                <a:solidFill>
                  <a:schemeClr val="accent3"/>
                </a:solidFill>
                <a:effectLst/>
              </a:defRPr>
            </a:lvl1pPr>
          </a:lstStyle>
          <a:p>
            <a:pPr lvl="0"/>
            <a:r>
              <a:rPr lang="en-US" altLang="zh-CN" dirty="0"/>
              <a:t>01</a:t>
            </a:r>
            <a:endParaRPr lang="zh-CN" altLang="en-US" dirty="0"/>
          </a:p>
        </p:txBody>
      </p:sp>
      <p:sp>
        <p:nvSpPr>
          <p:cNvPr id="24" name="文本占位符 23"/>
          <p:cNvSpPr>
            <a:spLocks noGrp="1"/>
          </p:cNvSpPr>
          <p:nvPr>
            <p:ph type="body" sz="quarter" idx="13" hasCustomPrompt="1"/>
          </p:nvPr>
        </p:nvSpPr>
        <p:spPr>
          <a:xfrm>
            <a:off x="1582401" y="3451973"/>
            <a:ext cx="2124000" cy="550147"/>
          </a:xfrm>
        </p:spPr>
        <p:txBody>
          <a:bodyPr anchor="ctr">
            <a:noAutofit/>
          </a:bodyPr>
          <a:lstStyle>
            <a:lvl1pPr algn="dist">
              <a:defRPr sz="2800" i="0">
                <a:solidFill>
                  <a:schemeClr val="accent3"/>
                </a:solidFill>
              </a:defRPr>
            </a:lvl1pPr>
          </a:lstStyle>
          <a:p>
            <a:pPr lvl="0"/>
            <a:r>
              <a:rPr lang="zh-CN" altLang="en-US" dirty="0"/>
              <a:t>请输入标题</a:t>
            </a:r>
          </a:p>
        </p:txBody>
      </p:sp>
      <p:sp>
        <p:nvSpPr>
          <p:cNvPr id="25" name="文本占位符 23"/>
          <p:cNvSpPr>
            <a:spLocks noGrp="1"/>
          </p:cNvSpPr>
          <p:nvPr>
            <p:ph type="body" sz="quarter" idx="14" hasCustomPrompt="1"/>
          </p:nvPr>
        </p:nvSpPr>
        <p:spPr>
          <a:xfrm>
            <a:off x="1582401" y="4060288"/>
            <a:ext cx="2124000" cy="329760"/>
          </a:xfrm>
          <a:noFill/>
        </p:spPr>
        <p:txBody>
          <a:bodyPr anchor="ctr">
            <a:noAutofit/>
          </a:bodyPr>
          <a:lstStyle>
            <a:lvl1pPr algn="dist">
              <a:defRPr sz="1600" b="0" i="1">
                <a:solidFill>
                  <a:schemeClr val="tx2"/>
                </a:solidFill>
              </a:defRPr>
            </a:lvl1pPr>
          </a:lstStyle>
          <a:p>
            <a:pPr lvl="0"/>
            <a:r>
              <a:rPr lang="en-US" altLang="zh-CN" dirty="0"/>
              <a:t>Please enter your title</a:t>
            </a:r>
            <a:endParaRPr lang="zh-CN" altLang="en-US" dirty="0"/>
          </a:p>
        </p:txBody>
      </p:sp>
      <p:sp>
        <p:nvSpPr>
          <p:cNvPr id="51" name="文本占位符 80"/>
          <p:cNvSpPr>
            <a:spLocks noGrp="1" noChangeAspect="1"/>
          </p:cNvSpPr>
          <p:nvPr>
            <p:ph type="body" sz="quarter" idx="38" hasCustomPrompt="1"/>
          </p:nvPr>
        </p:nvSpPr>
        <p:spPr>
          <a:xfrm>
            <a:off x="498228" y="4827909"/>
            <a:ext cx="972000" cy="972000"/>
          </a:xfrm>
          <a:prstGeom prst="diamond">
            <a:avLst/>
          </a:prstGeom>
          <a:solidFill>
            <a:schemeClr val="bg1"/>
          </a:solidFill>
          <a:ln>
            <a:noFill/>
            <a:prstDash val="lgDash"/>
          </a:ln>
          <a:effectLst>
            <a:outerShdw blurRad="63500" dist="63500" dir="2700000" algn="tl" rotWithShape="0">
              <a:schemeClr val="accent1">
                <a:alpha val="40000"/>
              </a:schemeClr>
            </a:outerShdw>
          </a:effectLst>
        </p:spPr>
        <p:txBody>
          <a:bodyPr tIns="0" bIns="0" anchor="ctr">
            <a:noAutofit/>
          </a:bodyPr>
          <a:lstStyle>
            <a:lvl1pPr algn="ctr">
              <a:defRPr sz="3200" kern="100" spc="-100" baseline="0">
                <a:solidFill>
                  <a:schemeClr val="accent1"/>
                </a:solidFill>
                <a:effectLst/>
              </a:defRPr>
            </a:lvl1pPr>
          </a:lstStyle>
          <a:p>
            <a:pPr lvl="0"/>
            <a:r>
              <a:rPr lang="en-US" altLang="zh-CN" dirty="0"/>
              <a:t>02</a:t>
            </a:r>
            <a:endParaRPr lang="zh-CN" altLang="en-US" dirty="0"/>
          </a:p>
        </p:txBody>
      </p:sp>
      <p:sp>
        <p:nvSpPr>
          <p:cNvPr id="52" name="文本占位符 23"/>
          <p:cNvSpPr>
            <a:spLocks noGrp="1"/>
          </p:cNvSpPr>
          <p:nvPr>
            <p:ph type="body" sz="quarter" idx="39" hasCustomPrompt="1"/>
          </p:nvPr>
        </p:nvSpPr>
        <p:spPr>
          <a:xfrm>
            <a:off x="1582401" y="4856139"/>
            <a:ext cx="2122739" cy="550147"/>
          </a:xfrm>
        </p:spPr>
        <p:txBody>
          <a:bodyPr anchor="ctr">
            <a:noAutofit/>
          </a:bodyPr>
          <a:lstStyle>
            <a:lvl1pPr algn="dist">
              <a:defRPr sz="2800" i="0">
                <a:solidFill>
                  <a:schemeClr val="accent1"/>
                </a:solidFill>
              </a:defRPr>
            </a:lvl1pPr>
          </a:lstStyle>
          <a:p>
            <a:pPr lvl="0"/>
            <a:r>
              <a:rPr lang="zh-CN" altLang="en-US" dirty="0"/>
              <a:t>请输入标题</a:t>
            </a:r>
          </a:p>
        </p:txBody>
      </p:sp>
      <p:sp>
        <p:nvSpPr>
          <p:cNvPr id="53" name="文本占位符 23"/>
          <p:cNvSpPr>
            <a:spLocks noGrp="1"/>
          </p:cNvSpPr>
          <p:nvPr>
            <p:ph type="body" sz="quarter" idx="40" hasCustomPrompt="1"/>
          </p:nvPr>
        </p:nvSpPr>
        <p:spPr>
          <a:xfrm>
            <a:off x="1582402" y="5464454"/>
            <a:ext cx="2124000" cy="329760"/>
          </a:xfrm>
          <a:noFill/>
        </p:spPr>
        <p:txBody>
          <a:bodyPr anchor="ctr">
            <a:noAutofit/>
          </a:bodyPr>
          <a:lstStyle>
            <a:lvl1pPr algn="dist">
              <a:defRPr sz="1600" b="0" i="1">
                <a:solidFill>
                  <a:schemeClr val="tx2"/>
                </a:solidFill>
              </a:defRPr>
            </a:lvl1pPr>
          </a:lstStyle>
          <a:p>
            <a:pPr lvl="0"/>
            <a:r>
              <a:rPr lang="en-US" altLang="zh-CN" dirty="0"/>
              <a:t>Please enter your title</a:t>
            </a:r>
            <a:endParaRPr lang="zh-CN" altLang="en-US" dirty="0"/>
          </a:p>
        </p:txBody>
      </p:sp>
      <p:cxnSp>
        <p:nvCxnSpPr>
          <p:cNvPr id="39" name="直接连接符 38"/>
          <p:cNvCxnSpPr/>
          <p:nvPr userDrawn="1"/>
        </p:nvCxnSpPr>
        <p:spPr>
          <a:xfrm>
            <a:off x="-7442" y="2808514"/>
            <a:ext cx="4968000" cy="0"/>
          </a:xfrm>
          <a:prstGeom prst="line">
            <a:avLst/>
          </a:prstGeom>
          <a:ln w="12700">
            <a:gradFill flip="none" rotWithShape="1">
              <a:gsLst>
                <a:gs pos="0">
                  <a:schemeClr val="accent1"/>
                </a:gs>
                <a:gs pos="100000">
                  <a:schemeClr val="accent3"/>
                </a:gs>
              </a:gsLst>
              <a:lin ang="0" scaled="1"/>
              <a:tileRect/>
            </a:gradFill>
            <a:prstDash val="solid"/>
            <a:headEnd type="diamond" w="lg" len="lg"/>
            <a:tailEnd type="oval"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7219634" y="2808514"/>
            <a:ext cx="4968000" cy="0"/>
          </a:xfrm>
          <a:prstGeom prst="line">
            <a:avLst/>
          </a:prstGeom>
          <a:ln w="12700">
            <a:gradFill flip="none" rotWithShape="1">
              <a:gsLst>
                <a:gs pos="0">
                  <a:schemeClr val="accent1"/>
                </a:gs>
                <a:gs pos="100000">
                  <a:schemeClr val="accent3"/>
                </a:gs>
              </a:gsLst>
              <a:lin ang="0" scaled="1"/>
              <a:tileRect/>
            </a:gradFill>
            <a:prstDash val="solid"/>
            <a:headEnd type="diamond" w="lg" len="lg"/>
            <a:tailEnd type="oval" w="med" len="med"/>
          </a:ln>
        </p:spPr>
        <p:style>
          <a:lnRef idx="1">
            <a:schemeClr val="accent1"/>
          </a:lnRef>
          <a:fillRef idx="0">
            <a:schemeClr val="accent1"/>
          </a:fillRef>
          <a:effectRef idx="0">
            <a:schemeClr val="accent1"/>
          </a:effectRef>
          <a:fontRef idx="minor">
            <a:schemeClr val="tx1"/>
          </a:fontRef>
        </p:style>
      </p:cxnSp>
      <p:sp>
        <p:nvSpPr>
          <p:cNvPr id="32" name="文本占位符 80"/>
          <p:cNvSpPr>
            <a:spLocks noGrp="1" noChangeAspect="1"/>
          </p:cNvSpPr>
          <p:nvPr>
            <p:ph type="body" sz="quarter" idx="41" hasCustomPrompt="1"/>
          </p:nvPr>
        </p:nvSpPr>
        <p:spPr>
          <a:xfrm>
            <a:off x="4494178" y="3436224"/>
            <a:ext cx="972000" cy="972000"/>
          </a:xfrm>
          <a:prstGeom prst="diamond">
            <a:avLst/>
          </a:prstGeom>
          <a:solidFill>
            <a:schemeClr val="bg1"/>
          </a:solidFill>
          <a:ln>
            <a:noFill/>
            <a:prstDash val="lgDash"/>
          </a:ln>
          <a:effectLst>
            <a:outerShdw blurRad="63500" dist="63500" dir="2700000" algn="tl" rotWithShape="0">
              <a:schemeClr val="accent3">
                <a:alpha val="40000"/>
              </a:schemeClr>
            </a:outerShdw>
          </a:effectLst>
        </p:spPr>
        <p:txBody>
          <a:bodyPr tIns="0" bIns="0" anchor="ctr">
            <a:noAutofit/>
          </a:bodyPr>
          <a:lstStyle>
            <a:lvl1pPr algn="ctr">
              <a:defRPr sz="3200" kern="100" spc="-100" baseline="0">
                <a:solidFill>
                  <a:schemeClr val="accent3"/>
                </a:solidFill>
                <a:effectLst/>
              </a:defRPr>
            </a:lvl1pPr>
          </a:lstStyle>
          <a:p>
            <a:pPr lvl="0"/>
            <a:r>
              <a:rPr lang="en-US" altLang="zh-CN" dirty="0"/>
              <a:t>01</a:t>
            </a:r>
            <a:endParaRPr lang="zh-CN" altLang="en-US" dirty="0"/>
          </a:p>
        </p:txBody>
      </p:sp>
      <p:sp>
        <p:nvSpPr>
          <p:cNvPr id="33" name="文本占位符 23"/>
          <p:cNvSpPr>
            <a:spLocks noGrp="1"/>
          </p:cNvSpPr>
          <p:nvPr>
            <p:ph type="body" sz="quarter" idx="42" hasCustomPrompt="1"/>
          </p:nvPr>
        </p:nvSpPr>
        <p:spPr>
          <a:xfrm>
            <a:off x="5578351" y="3461196"/>
            <a:ext cx="2124000" cy="550147"/>
          </a:xfrm>
        </p:spPr>
        <p:txBody>
          <a:bodyPr anchor="ctr">
            <a:noAutofit/>
          </a:bodyPr>
          <a:lstStyle>
            <a:lvl1pPr algn="dist">
              <a:defRPr sz="2800" i="0">
                <a:solidFill>
                  <a:schemeClr val="accent3"/>
                </a:solidFill>
              </a:defRPr>
            </a:lvl1pPr>
          </a:lstStyle>
          <a:p>
            <a:pPr lvl="0"/>
            <a:r>
              <a:rPr lang="zh-CN" altLang="en-US" dirty="0"/>
              <a:t>请输入标题</a:t>
            </a:r>
          </a:p>
        </p:txBody>
      </p:sp>
      <p:sp>
        <p:nvSpPr>
          <p:cNvPr id="34" name="文本占位符 23"/>
          <p:cNvSpPr>
            <a:spLocks noGrp="1"/>
          </p:cNvSpPr>
          <p:nvPr>
            <p:ph type="body" sz="quarter" idx="43" hasCustomPrompt="1"/>
          </p:nvPr>
        </p:nvSpPr>
        <p:spPr>
          <a:xfrm>
            <a:off x="5578351" y="4069511"/>
            <a:ext cx="2124000" cy="329760"/>
          </a:xfrm>
          <a:noFill/>
        </p:spPr>
        <p:txBody>
          <a:bodyPr anchor="ctr">
            <a:noAutofit/>
          </a:bodyPr>
          <a:lstStyle>
            <a:lvl1pPr algn="dist">
              <a:defRPr sz="1600" b="0" i="1">
                <a:solidFill>
                  <a:schemeClr val="tx2"/>
                </a:solidFill>
              </a:defRPr>
            </a:lvl1pPr>
          </a:lstStyle>
          <a:p>
            <a:pPr lvl="0"/>
            <a:r>
              <a:rPr lang="en-US" altLang="zh-CN" dirty="0"/>
              <a:t>Please enter your title</a:t>
            </a:r>
            <a:endParaRPr lang="zh-CN" altLang="en-US" dirty="0"/>
          </a:p>
        </p:txBody>
      </p:sp>
      <p:sp>
        <p:nvSpPr>
          <p:cNvPr id="35" name="文本占位符 80"/>
          <p:cNvSpPr>
            <a:spLocks noGrp="1" noChangeAspect="1"/>
          </p:cNvSpPr>
          <p:nvPr>
            <p:ph type="body" sz="quarter" idx="44" hasCustomPrompt="1"/>
          </p:nvPr>
        </p:nvSpPr>
        <p:spPr>
          <a:xfrm>
            <a:off x="4494178" y="4821684"/>
            <a:ext cx="972000" cy="972000"/>
          </a:xfrm>
          <a:prstGeom prst="diamond">
            <a:avLst/>
          </a:prstGeom>
          <a:solidFill>
            <a:schemeClr val="bg1"/>
          </a:solidFill>
          <a:ln>
            <a:noFill/>
            <a:prstDash val="lgDash"/>
          </a:ln>
          <a:effectLst>
            <a:outerShdw blurRad="63500" dist="63500" dir="2700000" algn="tl" rotWithShape="0">
              <a:schemeClr val="accent1">
                <a:alpha val="40000"/>
              </a:schemeClr>
            </a:outerShdw>
          </a:effectLst>
        </p:spPr>
        <p:txBody>
          <a:bodyPr tIns="0" bIns="0" anchor="ctr">
            <a:noAutofit/>
          </a:bodyPr>
          <a:lstStyle>
            <a:lvl1pPr algn="ctr">
              <a:defRPr sz="3200" kern="100" spc="-100" baseline="0">
                <a:solidFill>
                  <a:schemeClr val="accent1"/>
                </a:solidFill>
                <a:effectLst/>
              </a:defRPr>
            </a:lvl1pPr>
          </a:lstStyle>
          <a:p>
            <a:pPr lvl="0"/>
            <a:r>
              <a:rPr lang="en-US" altLang="zh-CN" dirty="0"/>
              <a:t>02</a:t>
            </a:r>
            <a:endParaRPr lang="zh-CN" altLang="en-US" dirty="0"/>
          </a:p>
        </p:txBody>
      </p:sp>
      <p:sp>
        <p:nvSpPr>
          <p:cNvPr id="36" name="文本占位符 23"/>
          <p:cNvSpPr>
            <a:spLocks noGrp="1"/>
          </p:cNvSpPr>
          <p:nvPr>
            <p:ph type="body" sz="quarter" idx="45" hasCustomPrompt="1"/>
          </p:nvPr>
        </p:nvSpPr>
        <p:spPr>
          <a:xfrm>
            <a:off x="5578351" y="4849914"/>
            <a:ext cx="2122739" cy="550147"/>
          </a:xfrm>
        </p:spPr>
        <p:txBody>
          <a:bodyPr anchor="ctr">
            <a:noAutofit/>
          </a:bodyPr>
          <a:lstStyle>
            <a:lvl1pPr algn="dist">
              <a:defRPr sz="2800" i="0">
                <a:solidFill>
                  <a:schemeClr val="accent1"/>
                </a:solidFill>
              </a:defRPr>
            </a:lvl1pPr>
          </a:lstStyle>
          <a:p>
            <a:pPr lvl="0"/>
            <a:r>
              <a:rPr lang="zh-CN" altLang="en-US" dirty="0"/>
              <a:t>请输入标题</a:t>
            </a:r>
          </a:p>
        </p:txBody>
      </p:sp>
      <p:sp>
        <p:nvSpPr>
          <p:cNvPr id="37" name="文本占位符 23"/>
          <p:cNvSpPr>
            <a:spLocks noGrp="1"/>
          </p:cNvSpPr>
          <p:nvPr>
            <p:ph type="body" sz="quarter" idx="46" hasCustomPrompt="1"/>
          </p:nvPr>
        </p:nvSpPr>
        <p:spPr>
          <a:xfrm>
            <a:off x="5578352" y="5458229"/>
            <a:ext cx="2124000" cy="329760"/>
          </a:xfrm>
          <a:noFill/>
        </p:spPr>
        <p:txBody>
          <a:bodyPr anchor="ctr">
            <a:noAutofit/>
          </a:bodyPr>
          <a:lstStyle>
            <a:lvl1pPr algn="dist">
              <a:defRPr sz="1600" b="0" i="1">
                <a:solidFill>
                  <a:schemeClr val="tx2"/>
                </a:solidFill>
              </a:defRPr>
            </a:lvl1pPr>
          </a:lstStyle>
          <a:p>
            <a:pPr lvl="0"/>
            <a:r>
              <a:rPr lang="en-US" altLang="zh-CN" dirty="0"/>
              <a:t>Please enter your title</a:t>
            </a:r>
            <a:endParaRPr lang="zh-CN" altLang="en-US" dirty="0"/>
          </a:p>
        </p:txBody>
      </p:sp>
      <p:sp>
        <p:nvSpPr>
          <p:cNvPr id="38" name="文本占位符 80"/>
          <p:cNvSpPr>
            <a:spLocks noGrp="1" noChangeAspect="1"/>
          </p:cNvSpPr>
          <p:nvPr>
            <p:ph type="body" sz="quarter" idx="47" hasCustomPrompt="1"/>
          </p:nvPr>
        </p:nvSpPr>
        <p:spPr>
          <a:xfrm>
            <a:off x="8469111" y="3447826"/>
            <a:ext cx="972000" cy="972000"/>
          </a:xfrm>
          <a:prstGeom prst="diamond">
            <a:avLst/>
          </a:prstGeom>
          <a:solidFill>
            <a:schemeClr val="bg1"/>
          </a:solidFill>
          <a:ln>
            <a:noFill/>
            <a:prstDash val="lgDash"/>
          </a:ln>
          <a:effectLst>
            <a:outerShdw blurRad="63500" dist="63500" dir="2700000" algn="tl" rotWithShape="0">
              <a:schemeClr val="accent3">
                <a:alpha val="40000"/>
              </a:schemeClr>
            </a:outerShdw>
          </a:effectLst>
        </p:spPr>
        <p:txBody>
          <a:bodyPr tIns="0" bIns="0" anchor="ctr">
            <a:noAutofit/>
          </a:bodyPr>
          <a:lstStyle>
            <a:lvl1pPr algn="ctr">
              <a:defRPr sz="3200" kern="100" spc="-100" baseline="0">
                <a:solidFill>
                  <a:schemeClr val="accent3"/>
                </a:solidFill>
                <a:effectLst/>
              </a:defRPr>
            </a:lvl1pPr>
          </a:lstStyle>
          <a:p>
            <a:pPr lvl="0"/>
            <a:r>
              <a:rPr lang="en-US" altLang="zh-CN" dirty="0"/>
              <a:t>01</a:t>
            </a:r>
            <a:endParaRPr lang="zh-CN" altLang="en-US" dirty="0"/>
          </a:p>
        </p:txBody>
      </p:sp>
      <p:sp>
        <p:nvSpPr>
          <p:cNvPr id="41" name="文本占位符 23"/>
          <p:cNvSpPr>
            <a:spLocks noGrp="1"/>
          </p:cNvSpPr>
          <p:nvPr>
            <p:ph type="body" sz="quarter" idx="48" hasCustomPrompt="1"/>
          </p:nvPr>
        </p:nvSpPr>
        <p:spPr>
          <a:xfrm>
            <a:off x="9553284" y="3472798"/>
            <a:ext cx="2124000" cy="550147"/>
          </a:xfrm>
        </p:spPr>
        <p:txBody>
          <a:bodyPr anchor="ctr">
            <a:noAutofit/>
          </a:bodyPr>
          <a:lstStyle>
            <a:lvl1pPr algn="dist">
              <a:defRPr sz="2800" i="0">
                <a:solidFill>
                  <a:schemeClr val="accent3"/>
                </a:solidFill>
              </a:defRPr>
            </a:lvl1pPr>
          </a:lstStyle>
          <a:p>
            <a:pPr lvl="0"/>
            <a:r>
              <a:rPr lang="zh-CN" altLang="en-US" dirty="0"/>
              <a:t>请输入标题</a:t>
            </a:r>
          </a:p>
        </p:txBody>
      </p:sp>
      <p:sp>
        <p:nvSpPr>
          <p:cNvPr id="42" name="文本占位符 23"/>
          <p:cNvSpPr>
            <a:spLocks noGrp="1"/>
          </p:cNvSpPr>
          <p:nvPr>
            <p:ph type="body" sz="quarter" idx="49" hasCustomPrompt="1"/>
          </p:nvPr>
        </p:nvSpPr>
        <p:spPr>
          <a:xfrm>
            <a:off x="9553284" y="4081113"/>
            <a:ext cx="2124000" cy="329760"/>
          </a:xfrm>
          <a:noFill/>
        </p:spPr>
        <p:txBody>
          <a:bodyPr anchor="ctr">
            <a:noAutofit/>
          </a:bodyPr>
          <a:lstStyle>
            <a:lvl1pPr algn="dist">
              <a:defRPr sz="1600" b="0" i="1">
                <a:solidFill>
                  <a:schemeClr val="tx2"/>
                </a:solidFill>
              </a:defRPr>
            </a:lvl1pPr>
          </a:lstStyle>
          <a:p>
            <a:pPr lvl="0"/>
            <a:r>
              <a:rPr lang="en-US" altLang="zh-CN" dirty="0"/>
              <a:t>Please enter your title</a:t>
            </a:r>
            <a:endParaRPr lang="zh-CN" altLang="en-US" dirty="0"/>
          </a:p>
        </p:txBody>
      </p:sp>
      <p:sp>
        <p:nvSpPr>
          <p:cNvPr id="46" name="文本占位符 80"/>
          <p:cNvSpPr>
            <a:spLocks noGrp="1" noChangeAspect="1"/>
          </p:cNvSpPr>
          <p:nvPr>
            <p:ph type="body" sz="quarter" idx="50" hasCustomPrompt="1"/>
          </p:nvPr>
        </p:nvSpPr>
        <p:spPr>
          <a:xfrm>
            <a:off x="8469111" y="4821684"/>
            <a:ext cx="972000" cy="972000"/>
          </a:xfrm>
          <a:prstGeom prst="diamond">
            <a:avLst/>
          </a:prstGeom>
          <a:solidFill>
            <a:schemeClr val="bg1"/>
          </a:solidFill>
          <a:ln>
            <a:noFill/>
            <a:prstDash val="lgDash"/>
          </a:ln>
          <a:effectLst>
            <a:outerShdw blurRad="63500" dist="63500" dir="2700000" algn="tl" rotWithShape="0">
              <a:schemeClr val="accent1">
                <a:alpha val="40000"/>
              </a:schemeClr>
            </a:outerShdw>
          </a:effectLst>
        </p:spPr>
        <p:txBody>
          <a:bodyPr tIns="0" bIns="0" anchor="ctr">
            <a:noAutofit/>
          </a:bodyPr>
          <a:lstStyle>
            <a:lvl1pPr algn="ctr">
              <a:defRPr sz="3200" kern="100" spc="-100" baseline="0">
                <a:solidFill>
                  <a:schemeClr val="accent1"/>
                </a:solidFill>
                <a:effectLst/>
              </a:defRPr>
            </a:lvl1pPr>
          </a:lstStyle>
          <a:p>
            <a:pPr lvl="0"/>
            <a:r>
              <a:rPr lang="en-US" altLang="zh-CN" dirty="0"/>
              <a:t>02</a:t>
            </a:r>
            <a:endParaRPr lang="zh-CN" altLang="en-US" dirty="0"/>
          </a:p>
        </p:txBody>
      </p:sp>
      <p:sp>
        <p:nvSpPr>
          <p:cNvPr id="50" name="文本占位符 23"/>
          <p:cNvSpPr>
            <a:spLocks noGrp="1"/>
          </p:cNvSpPr>
          <p:nvPr>
            <p:ph type="body" sz="quarter" idx="51" hasCustomPrompt="1"/>
          </p:nvPr>
        </p:nvSpPr>
        <p:spPr>
          <a:xfrm>
            <a:off x="9553284" y="4849914"/>
            <a:ext cx="2122739" cy="550147"/>
          </a:xfrm>
        </p:spPr>
        <p:txBody>
          <a:bodyPr anchor="ctr">
            <a:noAutofit/>
          </a:bodyPr>
          <a:lstStyle>
            <a:lvl1pPr algn="dist">
              <a:defRPr sz="2800" i="0">
                <a:solidFill>
                  <a:schemeClr val="accent1"/>
                </a:solidFill>
              </a:defRPr>
            </a:lvl1pPr>
          </a:lstStyle>
          <a:p>
            <a:pPr lvl="0"/>
            <a:r>
              <a:rPr lang="zh-CN" altLang="en-US" dirty="0"/>
              <a:t>请输入标题</a:t>
            </a:r>
          </a:p>
        </p:txBody>
      </p:sp>
      <p:sp>
        <p:nvSpPr>
          <p:cNvPr id="54" name="文本占位符 23"/>
          <p:cNvSpPr>
            <a:spLocks noGrp="1"/>
          </p:cNvSpPr>
          <p:nvPr>
            <p:ph type="body" sz="quarter" idx="52" hasCustomPrompt="1"/>
          </p:nvPr>
        </p:nvSpPr>
        <p:spPr>
          <a:xfrm>
            <a:off x="9553285" y="5458229"/>
            <a:ext cx="2124000" cy="329760"/>
          </a:xfrm>
          <a:noFill/>
        </p:spPr>
        <p:txBody>
          <a:bodyPr anchor="ctr">
            <a:noAutofit/>
          </a:bodyPr>
          <a:lstStyle>
            <a:lvl1pPr algn="dist">
              <a:defRPr sz="1600" b="0" i="1">
                <a:solidFill>
                  <a:schemeClr val="tx2"/>
                </a:solidFill>
              </a:defRPr>
            </a:lvl1pPr>
          </a:lstStyle>
          <a:p>
            <a:pPr lvl="0"/>
            <a:r>
              <a:rPr lang="en-US" altLang="zh-CN" dirty="0"/>
              <a:t>Please enter your title</a:t>
            </a:r>
            <a:endParaRPr lang="zh-CN" altLang="en-US" dirty="0"/>
          </a:p>
        </p:txBody>
      </p:sp>
      <p:sp>
        <p:nvSpPr>
          <p:cNvPr id="4" name="日期占位符 3"/>
          <p:cNvSpPr>
            <a:spLocks noGrp="1"/>
          </p:cNvSpPr>
          <p:nvPr>
            <p:ph type="dt" sz="half" idx="53"/>
          </p:nvPr>
        </p:nvSpPr>
        <p:spPr/>
        <p:txBody>
          <a:bodyPr/>
          <a:lstStyle/>
          <a:p>
            <a:r>
              <a:rPr lang="en-US" altLang="zh-CN"/>
              <a:t>www.hust.edu.cn</a:t>
            </a:r>
            <a:endParaRPr lang="zh-CN" altLang="en-US" dirty="0"/>
          </a:p>
        </p:txBody>
      </p:sp>
      <p:sp>
        <p:nvSpPr>
          <p:cNvPr id="7" name="页脚占位符 6"/>
          <p:cNvSpPr>
            <a:spLocks noGrp="1"/>
          </p:cNvSpPr>
          <p:nvPr>
            <p:ph type="ftr" sz="quarter" idx="54"/>
          </p:nvPr>
        </p:nvSpPr>
        <p:spPr/>
        <p:txBody>
          <a:bodyPr/>
          <a:lstStyle/>
          <a:p>
            <a:r>
              <a:rPr lang="zh-CN" altLang="en-US"/>
              <a:t>明德厚学 求是创新</a:t>
            </a:r>
            <a:endParaRPr lang="zh-CN" altLang="en-US" dirty="0"/>
          </a:p>
        </p:txBody>
      </p:sp>
      <p:sp>
        <p:nvSpPr>
          <p:cNvPr id="8" name="灯片编号占位符 7"/>
          <p:cNvSpPr>
            <a:spLocks noGrp="1"/>
          </p:cNvSpPr>
          <p:nvPr>
            <p:ph type="sldNum" sz="quarter" idx="55"/>
          </p:nvPr>
        </p:nvSpPr>
        <p:spPr/>
        <p:txBody>
          <a:bodyPr/>
          <a:lstStyle/>
          <a:p>
            <a:fld id="{BE1B4BCE-DFB2-4A5E-8750-C18692B86648}" type="slidenum">
              <a:rPr lang="zh-CN" altLang="en-US" smtClean="0"/>
              <a:pPr/>
              <a:t>‹#›</a:t>
            </a:fld>
            <a:endParaRPr lang="zh-CN" altLang="en-US" dirty="0"/>
          </a:p>
        </p:txBody>
      </p:sp>
    </p:spTree>
    <p:extLst>
      <p:ext uri="{BB962C8B-B14F-4D97-AF65-F5344CB8AC3E}">
        <p14:creationId xmlns:p14="http://schemas.microsoft.com/office/powerpoint/2010/main" val="690837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9" name="矩形 18"/>
          <p:cNvSpPr/>
          <p:nvPr userDrawn="1"/>
        </p:nvSpPr>
        <p:spPr>
          <a:xfrm>
            <a:off x="0" y="0"/>
            <a:ext cx="12192000" cy="203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579000" y="548033"/>
            <a:ext cx="11034000" cy="5295014"/>
          </a:xfrm>
          <a:prstGeom prst="rect">
            <a:avLst/>
          </a:prstGeom>
          <a:noFill/>
          <a:ln w="317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图片占位符 20"/>
          <p:cNvSpPr>
            <a:spLocks noGrp="1"/>
          </p:cNvSpPr>
          <p:nvPr>
            <p:ph type="pic" sz="quarter" idx="13"/>
          </p:nvPr>
        </p:nvSpPr>
        <p:spPr>
          <a:xfrm>
            <a:off x="0" y="1957806"/>
            <a:ext cx="12211548" cy="4932000"/>
          </a:xfrm>
          <a:custGeom>
            <a:avLst/>
            <a:gdLst>
              <a:gd name="connsiteX0" fmla="*/ 6096000 w 12211548"/>
              <a:gd name="connsiteY0" fmla="*/ 0 h 4932000"/>
              <a:gd name="connsiteX1" fmla="*/ 6118934 w 12211548"/>
              <a:gd name="connsiteY1" fmla="*/ 22933 h 4932000"/>
              <a:gd name="connsiteX2" fmla="*/ 6118934 w 12211548"/>
              <a:gd name="connsiteY2" fmla="*/ 82636 h 4932000"/>
              <a:gd name="connsiteX3" fmla="*/ 6124370 w 12211548"/>
              <a:gd name="connsiteY3" fmla="*/ 43267 h 4932000"/>
              <a:gd name="connsiteX4" fmla="*/ 6855714 w 12211548"/>
              <a:gd name="connsiteY4" fmla="*/ 43267 h 4932000"/>
              <a:gd name="connsiteX5" fmla="*/ 6798971 w 12211548"/>
              <a:gd name="connsiteY5" fmla="*/ 454173 h 4932000"/>
              <a:gd name="connsiteX6" fmla="*/ 6159046 w 12211548"/>
              <a:gd name="connsiteY6" fmla="*/ 418680 h 4932000"/>
              <a:gd name="connsiteX7" fmla="*/ 6118934 w 12211548"/>
              <a:gd name="connsiteY7" fmla="*/ 430360 h 4932000"/>
              <a:gd name="connsiteX8" fmla="*/ 6118933 w 12211548"/>
              <a:gd name="connsiteY8" fmla="*/ 2171333 h 4932000"/>
              <a:gd name="connsiteX9" fmla="*/ 8172945 w 12211548"/>
              <a:gd name="connsiteY9" fmla="*/ 2171333 h 4932000"/>
              <a:gd name="connsiteX10" fmla="*/ 8172945 w 12211548"/>
              <a:gd name="connsiteY10" fmla="*/ 2341560 h 4932000"/>
              <a:gd name="connsiteX11" fmla="*/ 8062049 w 12211548"/>
              <a:gd name="connsiteY11" fmla="*/ 2341560 h 4932000"/>
              <a:gd name="connsiteX12" fmla="*/ 8062049 w 12211548"/>
              <a:gd name="connsiteY12" fmla="*/ 2656427 h 4932000"/>
              <a:gd name="connsiteX13" fmla="*/ 10447910 w 12211548"/>
              <a:gd name="connsiteY13" fmla="*/ 2656427 h 4932000"/>
              <a:gd name="connsiteX14" fmla="*/ 10447910 w 12211548"/>
              <a:gd name="connsiteY14" fmla="*/ 2826654 h 4932000"/>
              <a:gd name="connsiteX15" fmla="*/ 10298834 w 12211548"/>
              <a:gd name="connsiteY15" fmla="*/ 2826654 h 4932000"/>
              <a:gd name="connsiteX16" fmla="*/ 10298834 w 12211548"/>
              <a:gd name="connsiteY16" fmla="*/ 3332355 h 4932000"/>
              <a:gd name="connsiteX17" fmla="*/ 10304606 w 12211548"/>
              <a:gd name="connsiteY17" fmla="*/ 3331816 h 4932000"/>
              <a:gd name="connsiteX18" fmla="*/ 10516240 w 12211548"/>
              <a:gd name="connsiteY18" fmla="*/ 3391736 h 4932000"/>
              <a:gd name="connsiteX19" fmla="*/ 10536592 w 12211548"/>
              <a:gd name="connsiteY19" fmla="*/ 3407299 h 4932000"/>
              <a:gd name="connsiteX20" fmla="*/ 10562548 w 12211548"/>
              <a:gd name="connsiteY20" fmla="*/ 3356672 h 4932000"/>
              <a:gd name="connsiteX21" fmla="*/ 10893290 w 12211548"/>
              <a:gd name="connsiteY21" fmla="*/ 3138889 h 4932000"/>
              <a:gd name="connsiteX22" fmla="*/ 10955827 w 12211548"/>
              <a:gd name="connsiteY22" fmla="*/ 3133152 h 4932000"/>
              <a:gd name="connsiteX23" fmla="*/ 10971215 w 12211548"/>
              <a:gd name="connsiteY23" fmla="*/ 3098835 h 4932000"/>
              <a:gd name="connsiteX24" fmla="*/ 11043942 w 12211548"/>
              <a:gd name="connsiteY24" fmla="*/ 2992144 h 4932000"/>
              <a:gd name="connsiteX25" fmla="*/ 11103468 w 12211548"/>
              <a:gd name="connsiteY25" fmla="*/ 2932696 h 4932000"/>
              <a:gd name="connsiteX26" fmla="*/ 11110472 w 12211548"/>
              <a:gd name="connsiteY26" fmla="*/ 2863120 h 4932000"/>
              <a:gd name="connsiteX27" fmla="*/ 11815734 w 12211548"/>
              <a:gd name="connsiteY27" fmla="*/ 2287504 h 4932000"/>
              <a:gd name="connsiteX28" fmla="*/ 12095946 w 12211548"/>
              <a:gd name="connsiteY28" fmla="*/ 2344156 h 4932000"/>
              <a:gd name="connsiteX29" fmla="*/ 12211548 w 12211548"/>
              <a:gd name="connsiteY29" fmla="*/ 2406992 h 4932000"/>
              <a:gd name="connsiteX30" fmla="*/ 12211548 w 12211548"/>
              <a:gd name="connsiteY30" fmla="*/ 4932000 h 4932000"/>
              <a:gd name="connsiteX31" fmla="*/ 10132085 w 12211548"/>
              <a:gd name="connsiteY31" fmla="*/ 4932000 h 4932000"/>
              <a:gd name="connsiteX32" fmla="*/ 2646449 w 12211548"/>
              <a:gd name="connsiteY32" fmla="*/ 4932000 h 4932000"/>
              <a:gd name="connsiteX33" fmla="*/ 0 w 12211548"/>
              <a:gd name="connsiteY33" fmla="*/ 4932000 h 4932000"/>
              <a:gd name="connsiteX34" fmla="*/ 0 w 12211548"/>
              <a:gd name="connsiteY34" fmla="*/ 2261489 h 4932000"/>
              <a:gd name="connsiteX35" fmla="*/ 52614 w 12211548"/>
              <a:gd name="connsiteY35" fmla="*/ 2258775 h 4932000"/>
              <a:gd name="connsiteX36" fmla="*/ 772501 w 12211548"/>
              <a:gd name="connsiteY36" fmla="*/ 2994042 h 4932000"/>
              <a:gd name="connsiteX37" fmla="*/ 757875 w 12211548"/>
              <a:gd name="connsiteY37" fmla="*/ 3142224 h 4932000"/>
              <a:gd name="connsiteX38" fmla="*/ 735941 w 12211548"/>
              <a:gd name="connsiteY38" fmla="*/ 3214395 h 4932000"/>
              <a:gd name="connsiteX39" fmla="*/ 743259 w 12211548"/>
              <a:gd name="connsiteY39" fmla="*/ 3215142 h 4932000"/>
              <a:gd name="connsiteX40" fmla="*/ 928736 w 12211548"/>
              <a:gd name="connsiteY40" fmla="*/ 3294112 h 4932000"/>
              <a:gd name="connsiteX41" fmla="*/ 973484 w 12211548"/>
              <a:gd name="connsiteY41" fmla="*/ 3331468 h 4932000"/>
              <a:gd name="connsiteX42" fmla="*/ 974636 w 12211548"/>
              <a:gd name="connsiteY42" fmla="*/ 3330836 h 4932000"/>
              <a:gd name="connsiteX43" fmla="*/ 1176540 w 12211548"/>
              <a:gd name="connsiteY43" fmla="*/ 3289592 h 4932000"/>
              <a:gd name="connsiteX44" fmla="*/ 1654486 w 12211548"/>
              <a:gd name="connsiteY44" fmla="*/ 3610136 h 4932000"/>
              <a:gd name="connsiteX45" fmla="*/ 1663303 w 12211548"/>
              <a:gd name="connsiteY45" fmla="*/ 3638875 h 4932000"/>
              <a:gd name="connsiteX46" fmla="*/ 1762750 w 12211548"/>
              <a:gd name="connsiteY46" fmla="*/ 3608986 h 4932000"/>
              <a:gd name="connsiteX47" fmla="*/ 1893165 w 12211548"/>
              <a:gd name="connsiteY47" fmla="*/ 3596256 h 4932000"/>
              <a:gd name="connsiteX48" fmla="*/ 1893166 w 12211548"/>
              <a:gd name="connsiteY48" fmla="*/ 3596256 h 4932000"/>
              <a:gd name="connsiteX49" fmla="*/ 1893166 w 12211548"/>
              <a:gd name="connsiteY49" fmla="*/ 2826654 h 4932000"/>
              <a:gd name="connsiteX50" fmla="*/ 1744091 w 12211548"/>
              <a:gd name="connsiteY50" fmla="*/ 2826654 h 4932000"/>
              <a:gd name="connsiteX51" fmla="*/ 1744091 w 12211548"/>
              <a:gd name="connsiteY51" fmla="*/ 2656427 h 4932000"/>
              <a:gd name="connsiteX52" fmla="*/ 4129953 w 12211548"/>
              <a:gd name="connsiteY52" fmla="*/ 2656427 h 4932000"/>
              <a:gd name="connsiteX53" fmla="*/ 4129953 w 12211548"/>
              <a:gd name="connsiteY53" fmla="*/ 2341560 h 4932000"/>
              <a:gd name="connsiteX54" fmla="*/ 4019058 w 12211548"/>
              <a:gd name="connsiteY54" fmla="*/ 2341560 h 4932000"/>
              <a:gd name="connsiteX55" fmla="*/ 4019058 w 12211548"/>
              <a:gd name="connsiteY55" fmla="*/ 2171333 h 4932000"/>
              <a:gd name="connsiteX56" fmla="*/ 6073067 w 12211548"/>
              <a:gd name="connsiteY56" fmla="*/ 2171333 h 4932000"/>
              <a:gd name="connsiteX57" fmla="*/ 6073067 w 12211548"/>
              <a:gd name="connsiteY57" fmla="*/ 451532 h 4932000"/>
              <a:gd name="connsiteX58" fmla="*/ 6067628 w 12211548"/>
              <a:gd name="connsiteY58" fmla="*/ 454173 h 4932000"/>
              <a:gd name="connsiteX59" fmla="*/ 6073067 w 12211548"/>
              <a:gd name="connsiteY59" fmla="*/ 414782 h 4932000"/>
              <a:gd name="connsiteX60" fmla="*/ 6073067 w 12211548"/>
              <a:gd name="connsiteY60" fmla="*/ 22933 h 4932000"/>
              <a:gd name="connsiteX61" fmla="*/ 6096000 w 12211548"/>
              <a:gd name="connsiteY61" fmla="*/ 0 h 49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2211548" h="4932000">
                <a:moveTo>
                  <a:pt x="6096000" y="0"/>
                </a:moveTo>
                <a:cubicBezTo>
                  <a:pt x="6108666" y="0"/>
                  <a:pt x="6118934" y="10268"/>
                  <a:pt x="6118934" y="22933"/>
                </a:cubicBezTo>
                <a:lnTo>
                  <a:pt x="6118934" y="82636"/>
                </a:lnTo>
                <a:lnTo>
                  <a:pt x="6124370" y="43267"/>
                </a:lnTo>
                <a:cubicBezTo>
                  <a:pt x="6368151" y="-100957"/>
                  <a:pt x="6611932" y="187491"/>
                  <a:pt x="6855714" y="43267"/>
                </a:cubicBezTo>
                <a:lnTo>
                  <a:pt x="6798971" y="454173"/>
                </a:lnTo>
                <a:cubicBezTo>
                  <a:pt x="6585662" y="580368"/>
                  <a:pt x="6372354" y="375300"/>
                  <a:pt x="6159046" y="418680"/>
                </a:cubicBezTo>
                <a:lnTo>
                  <a:pt x="6118934" y="430360"/>
                </a:lnTo>
                <a:lnTo>
                  <a:pt x="6118933" y="2171333"/>
                </a:lnTo>
                <a:lnTo>
                  <a:pt x="8172945" y="2171333"/>
                </a:lnTo>
                <a:lnTo>
                  <a:pt x="8172945" y="2341560"/>
                </a:lnTo>
                <a:lnTo>
                  <a:pt x="8062049" y="2341560"/>
                </a:lnTo>
                <a:lnTo>
                  <a:pt x="8062049" y="2656427"/>
                </a:lnTo>
                <a:lnTo>
                  <a:pt x="10447910" y="2656427"/>
                </a:lnTo>
                <a:lnTo>
                  <a:pt x="10447910" y="2826654"/>
                </a:lnTo>
                <a:lnTo>
                  <a:pt x="10298834" y="2826654"/>
                </a:lnTo>
                <a:lnTo>
                  <a:pt x="10298834" y="3332355"/>
                </a:lnTo>
                <a:lnTo>
                  <a:pt x="10304606" y="3331816"/>
                </a:lnTo>
                <a:cubicBezTo>
                  <a:pt x="10383000" y="3331816"/>
                  <a:pt x="10455828" y="3353906"/>
                  <a:pt x="10516240" y="3391736"/>
                </a:cubicBezTo>
                <a:lnTo>
                  <a:pt x="10536592" y="3407299"/>
                </a:lnTo>
                <a:lnTo>
                  <a:pt x="10562548" y="3356672"/>
                </a:lnTo>
                <a:cubicBezTo>
                  <a:pt x="10632312" y="3246274"/>
                  <a:pt x="10751850" y="3165226"/>
                  <a:pt x="10893290" y="3138889"/>
                </a:cubicBezTo>
                <a:lnTo>
                  <a:pt x="10955827" y="3133152"/>
                </a:lnTo>
                <a:lnTo>
                  <a:pt x="10971215" y="3098835"/>
                </a:lnTo>
                <a:cubicBezTo>
                  <a:pt x="10992622" y="3060484"/>
                  <a:pt x="11016997" y="3024759"/>
                  <a:pt x="11043942" y="2992144"/>
                </a:cubicBezTo>
                <a:lnTo>
                  <a:pt x="11103468" y="2932696"/>
                </a:lnTo>
                <a:lnTo>
                  <a:pt x="11110472" y="2863120"/>
                </a:lnTo>
                <a:cubicBezTo>
                  <a:pt x="11177599" y="2534617"/>
                  <a:pt x="11467849" y="2287504"/>
                  <a:pt x="11815734" y="2287504"/>
                </a:cubicBezTo>
                <a:cubicBezTo>
                  <a:pt x="11915130" y="2287504"/>
                  <a:pt x="12009820" y="2307677"/>
                  <a:pt x="12095946" y="2344156"/>
                </a:cubicBezTo>
                <a:lnTo>
                  <a:pt x="12211548" y="2406992"/>
                </a:lnTo>
                <a:lnTo>
                  <a:pt x="12211548" y="4932000"/>
                </a:lnTo>
                <a:lnTo>
                  <a:pt x="10132085" y="4932000"/>
                </a:lnTo>
                <a:lnTo>
                  <a:pt x="2646449" y="4932000"/>
                </a:lnTo>
                <a:lnTo>
                  <a:pt x="0" y="4932000"/>
                </a:lnTo>
                <a:lnTo>
                  <a:pt x="0" y="2261489"/>
                </a:lnTo>
                <a:lnTo>
                  <a:pt x="52614" y="2258775"/>
                </a:lnTo>
                <a:cubicBezTo>
                  <a:pt x="450197" y="2258775"/>
                  <a:pt x="772501" y="2587965"/>
                  <a:pt x="772501" y="2994042"/>
                </a:cubicBezTo>
                <a:cubicBezTo>
                  <a:pt x="772501" y="3044802"/>
                  <a:pt x="767465" y="3094360"/>
                  <a:pt x="757875" y="3142224"/>
                </a:cubicBezTo>
                <a:lnTo>
                  <a:pt x="735941" y="3214395"/>
                </a:lnTo>
                <a:lnTo>
                  <a:pt x="743259" y="3215142"/>
                </a:lnTo>
                <a:cubicBezTo>
                  <a:pt x="810792" y="3229124"/>
                  <a:pt x="873545" y="3256386"/>
                  <a:pt x="928736" y="3294112"/>
                </a:cubicBezTo>
                <a:lnTo>
                  <a:pt x="973484" y="3331468"/>
                </a:lnTo>
                <a:lnTo>
                  <a:pt x="974636" y="3330836"/>
                </a:lnTo>
                <a:cubicBezTo>
                  <a:pt x="1036693" y="3304278"/>
                  <a:pt x="1104923" y="3289592"/>
                  <a:pt x="1176540" y="3289592"/>
                </a:cubicBezTo>
                <a:cubicBezTo>
                  <a:pt x="1391397" y="3289592"/>
                  <a:pt x="1575741" y="3421766"/>
                  <a:pt x="1654486" y="3610136"/>
                </a:cubicBezTo>
                <a:lnTo>
                  <a:pt x="1663303" y="3638875"/>
                </a:lnTo>
                <a:lnTo>
                  <a:pt x="1762750" y="3608986"/>
                </a:lnTo>
                <a:cubicBezTo>
                  <a:pt x="1804875" y="3600639"/>
                  <a:pt x="1848491" y="3596256"/>
                  <a:pt x="1893165" y="3596256"/>
                </a:cubicBezTo>
                <a:lnTo>
                  <a:pt x="1893166" y="3596256"/>
                </a:lnTo>
                <a:lnTo>
                  <a:pt x="1893166" y="2826654"/>
                </a:lnTo>
                <a:lnTo>
                  <a:pt x="1744091" y="2826654"/>
                </a:lnTo>
                <a:lnTo>
                  <a:pt x="1744091" y="2656427"/>
                </a:lnTo>
                <a:lnTo>
                  <a:pt x="4129953" y="2656427"/>
                </a:lnTo>
                <a:lnTo>
                  <a:pt x="4129953" y="2341560"/>
                </a:lnTo>
                <a:lnTo>
                  <a:pt x="4019058" y="2341560"/>
                </a:lnTo>
                <a:lnTo>
                  <a:pt x="4019058" y="2171333"/>
                </a:lnTo>
                <a:lnTo>
                  <a:pt x="6073067" y="2171333"/>
                </a:lnTo>
                <a:lnTo>
                  <a:pt x="6073067" y="451532"/>
                </a:lnTo>
                <a:lnTo>
                  <a:pt x="6067628" y="454173"/>
                </a:lnTo>
                <a:lnTo>
                  <a:pt x="6073067" y="414782"/>
                </a:lnTo>
                <a:lnTo>
                  <a:pt x="6073067" y="22933"/>
                </a:lnTo>
                <a:cubicBezTo>
                  <a:pt x="6073067" y="10268"/>
                  <a:pt x="6083335" y="0"/>
                  <a:pt x="6096000" y="0"/>
                </a:cubicBezTo>
                <a:close/>
              </a:path>
            </a:pathLst>
          </a:custGeom>
          <a:blipFill>
            <a:blip r:embed="rId2">
              <a:alphaModFix amt="99000"/>
            </a:blip>
            <a:stretch>
              <a:fillRect t="-24810" b="-17630"/>
            </a:stretch>
          </a:blipFill>
          <a:effectLst>
            <a:innerShdw blurRad="63500" dist="50800" dir="16200000">
              <a:prstClr val="black">
                <a:alpha val="50000"/>
              </a:prstClr>
            </a:innerShdw>
          </a:effectLst>
        </p:spPr>
        <p:txBody>
          <a:bodyPr wrap="square" anchor="ctr">
            <a:noAutofit/>
          </a:bodyPr>
          <a:lstStyle>
            <a:lvl1pPr algn="ctr">
              <a:defRPr>
                <a:solidFill>
                  <a:schemeClr val="tx2">
                    <a:lumMod val="75000"/>
                  </a:schemeClr>
                </a:solidFill>
              </a:defRPr>
            </a:lvl1pPr>
          </a:lstStyle>
          <a:p>
            <a:r>
              <a:rPr lang="zh-CN" altLang="en-US" dirty="0"/>
              <a:t>单击图标添加图片</a:t>
            </a:r>
          </a:p>
        </p:txBody>
      </p:sp>
      <p:sp>
        <p:nvSpPr>
          <p:cNvPr id="10" name="椭圆 9"/>
          <p:cNvSpPr/>
          <p:nvPr userDrawn="1"/>
        </p:nvSpPr>
        <p:spPr>
          <a:xfrm>
            <a:off x="5302549" y="721325"/>
            <a:ext cx="1620000" cy="1620000"/>
          </a:xfrm>
          <a:prstGeom prst="ellipse">
            <a:avLst/>
          </a:prstGeom>
          <a:noFill/>
          <a:ln w="3175">
            <a:gradFill flip="none" rotWithShape="1">
              <a:gsLst>
                <a:gs pos="24000">
                  <a:schemeClr val="accent1">
                    <a:lumMod val="5000"/>
                    <a:lumOff val="95000"/>
                  </a:schemeClr>
                </a:gs>
                <a:gs pos="37000">
                  <a:schemeClr val="accent3"/>
                </a:gs>
                <a:gs pos="70000">
                  <a:schemeClr val="accent3"/>
                </a:gs>
                <a:gs pos="83000">
                  <a:schemeClr val="bg1"/>
                </a:gs>
              </a:gsLst>
              <a:lin ang="16200000" scaled="1"/>
              <a:tileRect/>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占位符 83"/>
          <p:cNvSpPr>
            <a:spLocks noGrp="1"/>
          </p:cNvSpPr>
          <p:nvPr>
            <p:ph type="body" sz="quarter" idx="11" hasCustomPrompt="1"/>
          </p:nvPr>
        </p:nvSpPr>
        <p:spPr>
          <a:xfrm>
            <a:off x="3069542" y="2001204"/>
            <a:ext cx="6086016" cy="1057275"/>
          </a:xfrm>
        </p:spPr>
        <p:txBody>
          <a:bodyPr>
            <a:noAutofit/>
          </a:bodyPr>
          <a:lstStyle>
            <a:lvl1pPr algn="dist">
              <a:defRPr sz="5400"/>
            </a:lvl1pPr>
          </a:lstStyle>
          <a:p>
            <a:pPr lvl="0"/>
            <a:r>
              <a:rPr lang="zh-CN" altLang="en-US" dirty="0"/>
              <a:t>在此处添加标题</a:t>
            </a:r>
          </a:p>
        </p:txBody>
      </p:sp>
      <p:sp>
        <p:nvSpPr>
          <p:cNvPr id="85" name="文本占位符 83"/>
          <p:cNvSpPr>
            <a:spLocks noGrp="1"/>
          </p:cNvSpPr>
          <p:nvPr>
            <p:ph type="body" sz="quarter" idx="12" hasCustomPrompt="1"/>
          </p:nvPr>
        </p:nvSpPr>
        <p:spPr>
          <a:xfrm>
            <a:off x="3069542" y="3075860"/>
            <a:ext cx="6086016" cy="673188"/>
          </a:xfrm>
        </p:spPr>
        <p:txBody>
          <a:bodyPr>
            <a:noAutofit/>
          </a:bodyPr>
          <a:lstStyle>
            <a:lvl1pPr algn="dist">
              <a:defRPr sz="2800" b="0">
                <a:solidFill>
                  <a:schemeClr val="tx2"/>
                </a:solidFill>
              </a:defRPr>
            </a:lvl1pPr>
          </a:lstStyle>
          <a:p>
            <a:pPr lvl="0"/>
            <a:r>
              <a:rPr lang="en-US" altLang="zh-CN" dirty="0"/>
              <a:t>PLEASE ENTER YOUR TITLE HERE</a:t>
            </a:r>
            <a:endParaRPr lang="zh-CN" altLang="en-US" dirty="0"/>
          </a:p>
        </p:txBody>
      </p:sp>
      <p:sp>
        <p:nvSpPr>
          <p:cNvPr id="29" name="矩形 28"/>
          <p:cNvSpPr/>
          <p:nvPr userDrawn="1"/>
        </p:nvSpPr>
        <p:spPr>
          <a:xfrm>
            <a:off x="542429" y="508498"/>
            <a:ext cx="144000" cy="1440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flipH="1">
            <a:off x="11495431" y="508498"/>
            <a:ext cx="144000" cy="1440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350126" y="305562"/>
            <a:ext cx="288000" cy="288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flipH="1">
            <a:off x="11543734" y="305562"/>
            <a:ext cx="288000" cy="288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left-quote_59260"/>
          <p:cNvSpPr>
            <a:spLocks noChangeAspect="1"/>
          </p:cNvSpPr>
          <p:nvPr userDrawn="1"/>
        </p:nvSpPr>
        <p:spPr bwMode="auto">
          <a:xfrm>
            <a:off x="1854718" y="2001204"/>
            <a:ext cx="824882" cy="851421"/>
          </a:xfrm>
          <a:custGeom>
            <a:avLst/>
            <a:gdLst>
              <a:gd name="connsiteX0" fmla="*/ 573150 w 587053"/>
              <a:gd name="connsiteY0" fmla="*/ 0 h 605939"/>
              <a:gd name="connsiteX1" fmla="*/ 583081 w 587053"/>
              <a:gd name="connsiteY1" fmla="*/ 3471 h 605939"/>
              <a:gd name="connsiteX2" fmla="*/ 587053 w 587053"/>
              <a:gd name="connsiteY2" fmla="*/ 13388 h 605939"/>
              <a:gd name="connsiteX3" fmla="*/ 587053 w 587053"/>
              <a:gd name="connsiteY3" fmla="*/ 99668 h 605939"/>
              <a:gd name="connsiteX4" fmla="*/ 574639 w 587053"/>
              <a:gd name="connsiteY4" fmla="*/ 112560 h 605939"/>
              <a:gd name="connsiteX5" fmla="*/ 510586 w 587053"/>
              <a:gd name="connsiteY5" fmla="*/ 142312 h 605939"/>
              <a:gd name="connsiteX6" fmla="*/ 443553 w 587053"/>
              <a:gd name="connsiteY6" fmla="*/ 376853 h 605939"/>
              <a:gd name="connsiteX7" fmla="*/ 547330 w 587053"/>
              <a:gd name="connsiteY7" fmla="*/ 376853 h 605939"/>
              <a:gd name="connsiteX8" fmla="*/ 560240 w 587053"/>
              <a:gd name="connsiteY8" fmla="*/ 389745 h 605939"/>
              <a:gd name="connsiteX9" fmla="*/ 560240 w 587053"/>
              <a:gd name="connsiteY9" fmla="*/ 593047 h 605939"/>
              <a:gd name="connsiteX10" fmla="*/ 547330 w 587053"/>
              <a:gd name="connsiteY10" fmla="*/ 605939 h 605939"/>
              <a:gd name="connsiteX11" fmla="*/ 344244 w 587053"/>
              <a:gd name="connsiteY11" fmla="*/ 605939 h 605939"/>
              <a:gd name="connsiteX12" fmla="*/ 330838 w 587053"/>
              <a:gd name="connsiteY12" fmla="*/ 593047 h 605939"/>
              <a:gd name="connsiteX13" fmla="*/ 330838 w 587053"/>
              <a:gd name="connsiteY13" fmla="*/ 387266 h 605939"/>
              <a:gd name="connsiteX14" fmla="*/ 429649 w 587053"/>
              <a:gd name="connsiteY14" fmla="*/ 63966 h 605939"/>
              <a:gd name="connsiteX15" fmla="*/ 573150 w 587053"/>
              <a:gd name="connsiteY15" fmla="*/ 0 h 605939"/>
              <a:gd name="connsiteX16" fmla="*/ 242961 w 587053"/>
              <a:gd name="connsiteY16" fmla="*/ 0 h 605939"/>
              <a:gd name="connsiteX17" fmla="*/ 252397 w 587053"/>
              <a:gd name="connsiteY17" fmla="*/ 3471 h 605939"/>
              <a:gd name="connsiteX18" fmla="*/ 256867 w 587053"/>
              <a:gd name="connsiteY18" fmla="*/ 13388 h 605939"/>
              <a:gd name="connsiteX19" fmla="*/ 256867 w 587053"/>
              <a:gd name="connsiteY19" fmla="*/ 99668 h 605939"/>
              <a:gd name="connsiteX20" fmla="*/ 244451 w 587053"/>
              <a:gd name="connsiteY20" fmla="*/ 112560 h 605939"/>
              <a:gd name="connsiteX21" fmla="*/ 180382 w 587053"/>
              <a:gd name="connsiteY21" fmla="*/ 142312 h 605939"/>
              <a:gd name="connsiteX22" fmla="*/ 112836 w 587053"/>
              <a:gd name="connsiteY22" fmla="*/ 376853 h 605939"/>
              <a:gd name="connsiteX23" fmla="*/ 216638 w 587053"/>
              <a:gd name="connsiteY23" fmla="*/ 376853 h 605939"/>
              <a:gd name="connsiteX24" fmla="*/ 230047 w 587053"/>
              <a:gd name="connsiteY24" fmla="*/ 389745 h 605939"/>
              <a:gd name="connsiteX25" fmla="*/ 230047 w 587053"/>
              <a:gd name="connsiteY25" fmla="*/ 593047 h 605939"/>
              <a:gd name="connsiteX26" fmla="*/ 216638 w 587053"/>
              <a:gd name="connsiteY26" fmla="*/ 605939 h 605939"/>
              <a:gd name="connsiteX27" fmla="*/ 13504 w 587053"/>
              <a:gd name="connsiteY27" fmla="*/ 605939 h 605939"/>
              <a:gd name="connsiteX28" fmla="*/ 94 w 587053"/>
              <a:gd name="connsiteY28" fmla="*/ 593047 h 605939"/>
              <a:gd name="connsiteX29" fmla="*/ 94 w 587053"/>
              <a:gd name="connsiteY29" fmla="*/ 387266 h 605939"/>
              <a:gd name="connsiteX30" fmla="*/ 99426 w 587053"/>
              <a:gd name="connsiteY30" fmla="*/ 63966 h 605939"/>
              <a:gd name="connsiteX31" fmla="*/ 242961 w 587053"/>
              <a:gd name="connsiteY31" fmla="*/ 0 h 6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7053" h="605939">
                <a:moveTo>
                  <a:pt x="573150" y="0"/>
                </a:moveTo>
                <a:cubicBezTo>
                  <a:pt x="577122" y="0"/>
                  <a:pt x="580598" y="992"/>
                  <a:pt x="583081" y="3471"/>
                </a:cubicBezTo>
                <a:cubicBezTo>
                  <a:pt x="585563" y="5951"/>
                  <a:pt x="587053" y="9422"/>
                  <a:pt x="587053" y="13388"/>
                </a:cubicBezTo>
                <a:lnTo>
                  <a:pt x="587053" y="99668"/>
                </a:lnTo>
                <a:cubicBezTo>
                  <a:pt x="587053" y="106610"/>
                  <a:pt x="581591" y="112064"/>
                  <a:pt x="574639" y="112560"/>
                </a:cubicBezTo>
                <a:cubicBezTo>
                  <a:pt x="549316" y="114544"/>
                  <a:pt x="528461" y="123965"/>
                  <a:pt x="510586" y="142312"/>
                </a:cubicBezTo>
                <a:cubicBezTo>
                  <a:pt x="445539" y="209252"/>
                  <a:pt x="443553" y="359993"/>
                  <a:pt x="443553" y="376853"/>
                </a:cubicBezTo>
                <a:lnTo>
                  <a:pt x="547330" y="376853"/>
                </a:lnTo>
                <a:cubicBezTo>
                  <a:pt x="554778" y="376853"/>
                  <a:pt x="560240" y="382803"/>
                  <a:pt x="560240" y="389745"/>
                </a:cubicBezTo>
                <a:lnTo>
                  <a:pt x="560240" y="593047"/>
                </a:lnTo>
                <a:cubicBezTo>
                  <a:pt x="560240" y="599989"/>
                  <a:pt x="554778" y="605939"/>
                  <a:pt x="547330" y="605939"/>
                </a:cubicBezTo>
                <a:lnTo>
                  <a:pt x="344244" y="605939"/>
                </a:lnTo>
                <a:cubicBezTo>
                  <a:pt x="336796" y="605939"/>
                  <a:pt x="330838" y="599989"/>
                  <a:pt x="330838" y="593047"/>
                </a:cubicBezTo>
                <a:lnTo>
                  <a:pt x="330838" y="387266"/>
                </a:lnTo>
                <a:cubicBezTo>
                  <a:pt x="330341" y="365448"/>
                  <a:pt x="328355" y="168592"/>
                  <a:pt x="429649" y="63966"/>
                </a:cubicBezTo>
                <a:cubicBezTo>
                  <a:pt x="467883" y="24793"/>
                  <a:pt x="517537" y="2480"/>
                  <a:pt x="573150" y="0"/>
                </a:cubicBezTo>
                <a:close/>
                <a:moveTo>
                  <a:pt x="242961" y="0"/>
                </a:moveTo>
                <a:cubicBezTo>
                  <a:pt x="246437" y="0"/>
                  <a:pt x="249914" y="992"/>
                  <a:pt x="252397" y="3471"/>
                </a:cubicBezTo>
                <a:cubicBezTo>
                  <a:pt x="255377" y="5951"/>
                  <a:pt x="256867" y="9422"/>
                  <a:pt x="256867" y="13388"/>
                </a:cubicBezTo>
                <a:lnTo>
                  <a:pt x="256867" y="99668"/>
                </a:lnTo>
                <a:cubicBezTo>
                  <a:pt x="256867" y="106610"/>
                  <a:pt x="251404" y="112064"/>
                  <a:pt x="244451" y="112560"/>
                </a:cubicBezTo>
                <a:cubicBezTo>
                  <a:pt x="219121" y="114544"/>
                  <a:pt x="197765" y="123965"/>
                  <a:pt x="180382" y="142312"/>
                </a:cubicBezTo>
                <a:cubicBezTo>
                  <a:pt x="114823" y="209252"/>
                  <a:pt x="112836" y="359993"/>
                  <a:pt x="112836" y="376853"/>
                </a:cubicBezTo>
                <a:lnTo>
                  <a:pt x="216638" y="376853"/>
                </a:lnTo>
                <a:cubicBezTo>
                  <a:pt x="224088" y="376853"/>
                  <a:pt x="230047" y="382803"/>
                  <a:pt x="230047" y="389745"/>
                </a:cubicBezTo>
                <a:lnTo>
                  <a:pt x="230047" y="593047"/>
                </a:lnTo>
                <a:cubicBezTo>
                  <a:pt x="230047" y="599989"/>
                  <a:pt x="224088" y="605939"/>
                  <a:pt x="216638" y="605939"/>
                </a:cubicBezTo>
                <a:lnTo>
                  <a:pt x="13504" y="605939"/>
                </a:lnTo>
                <a:cubicBezTo>
                  <a:pt x="6054" y="605939"/>
                  <a:pt x="94" y="599989"/>
                  <a:pt x="94" y="593047"/>
                </a:cubicBezTo>
                <a:lnTo>
                  <a:pt x="94" y="387266"/>
                </a:lnTo>
                <a:cubicBezTo>
                  <a:pt x="-402" y="365448"/>
                  <a:pt x="-2389" y="168592"/>
                  <a:pt x="99426" y="63966"/>
                </a:cubicBezTo>
                <a:cubicBezTo>
                  <a:pt x="137669" y="24793"/>
                  <a:pt x="187335" y="2480"/>
                  <a:pt x="242961" y="0"/>
                </a:cubicBezTo>
                <a:close/>
              </a:path>
            </a:pathLst>
          </a:custGeom>
          <a:solidFill>
            <a:schemeClr val="accent1"/>
          </a:solidFill>
          <a:ln>
            <a:noFill/>
          </a:ln>
        </p:spPr>
        <p:txBody>
          <a:bodyPr/>
          <a:lstStyle/>
          <a:p>
            <a:endParaRPr lang="zh-CN" altLang="en-US"/>
          </a:p>
        </p:txBody>
      </p:sp>
      <p:sp>
        <p:nvSpPr>
          <p:cNvPr id="36" name="quote-sign_58905"/>
          <p:cNvSpPr>
            <a:spLocks noChangeAspect="1"/>
          </p:cNvSpPr>
          <p:nvPr userDrawn="1"/>
        </p:nvSpPr>
        <p:spPr bwMode="auto">
          <a:xfrm>
            <a:off x="9507468" y="3139364"/>
            <a:ext cx="590526" cy="609684"/>
          </a:xfrm>
          <a:custGeom>
            <a:avLst/>
            <a:gdLst>
              <a:gd name="connsiteX0" fmla="*/ 370387 w 586973"/>
              <a:gd name="connsiteY0" fmla="*/ 0 h 606016"/>
              <a:gd name="connsiteX1" fmla="*/ 573473 w 586973"/>
              <a:gd name="connsiteY1" fmla="*/ 0 h 606016"/>
              <a:gd name="connsiteX2" fmla="*/ 586879 w 586973"/>
              <a:gd name="connsiteY2" fmla="*/ 13388 h 606016"/>
              <a:gd name="connsiteX3" fmla="*/ 586879 w 586973"/>
              <a:gd name="connsiteY3" fmla="*/ 218667 h 606016"/>
              <a:gd name="connsiteX4" fmla="*/ 488068 w 586973"/>
              <a:gd name="connsiteY4" fmla="*/ 541957 h 606016"/>
              <a:gd name="connsiteX5" fmla="*/ 344567 w 586973"/>
              <a:gd name="connsiteY5" fmla="*/ 605921 h 606016"/>
              <a:gd name="connsiteX6" fmla="*/ 334636 w 586973"/>
              <a:gd name="connsiteY6" fmla="*/ 602450 h 606016"/>
              <a:gd name="connsiteX7" fmla="*/ 330664 w 586973"/>
              <a:gd name="connsiteY7" fmla="*/ 593029 h 606016"/>
              <a:gd name="connsiteX8" fmla="*/ 330664 w 586973"/>
              <a:gd name="connsiteY8" fmla="*/ 506752 h 606016"/>
              <a:gd name="connsiteX9" fmla="*/ 342581 w 586973"/>
              <a:gd name="connsiteY9" fmla="*/ 493365 h 606016"/>
              <a:gd name="connsiteX10" fmla="*/ 406635 w 586973"/>
              <a:gd name="connsiteY10" fmla="*/ 463614 h 606016"/>
              <a:gd name="connsiteX11" fmla="*/ 474164 w 586973"/>
              <a:gd name="connsiteY11" fmla="*/ 229576 h 606016"/>
              <a:gd name="connsiteX12" fmla="*/ 370387 w 586973"/>
              <a:gd name="connsiteY12" fmla="*/ 229576 h 606016"/>
              <a:gd name="connsiteX13" fmla="*/ 356981 w 586973"/>
              <a:gd name="connsiteY13" fmla="*/ 216188 h 606016"/>
              <a:gd name="connsiteX14" fmla="*/ 356981 w 586973"/>
              <a:gd name="connsiteY14" fmla="*/ 13388 h 606016"/>
              <a:gd name="connsiteX15" fmla="*/ 370387 w 586973"/>
              <a:gd name="connsiteY15" fmla="*/ 0 h 606016"/>
              <a:gd name="connsiteX16" fmla="*/ 39711 w 586973"/>
              <a:gd name="connsiteY16" fmla="*/ 0 h 606016"/>
              <a:gd name="connsiteX17" fmla="*/ 243230 w 586973"/>
              <a:gd name="connsiteY17" fmla="*/ 0 h 606016"/>
              <a:gd name="connsiteX18" fmla="*/ 256136 w 586973"/>
              <a:gd name="connsiteY18" fmla="*/ 13388 h 606016"/>
              <a:gd name="connsiteX19" fmla="*/ 256136 w 586973"/>
              <a:gd name="connsiteY19" fmla="*/ 218667 h 606016"/>
              <a:gd name="connsiteX20" fmla="*/ 157355 w 586973"/>
              <a:gd name="connsiteY20" fmla="*/ 541957 h 606016"/>
              <a:gd name="connsiteX21" fmla="*/ 13899 w 586973"/>
              <a:gd name="connsiteY21" fmla="*/ 605921 h 606016"/>
              <a:gd name="connsiteX22" fmla="*/ 3971 w 586973"/>
              <a:gd name="connsiteY22" fmla="*/ 602450 h 606016"/>
              <a:gd name="connsiteX23" fmla="*/ 0 w 586973"/>
              <a:gd name="connsiteY23" fmla="*/ 593029 h 606016"/>
              <a:gd name="connsiteX24" fmla="*/ 0 w 586973"/>
              <a:gd name="connsiteY24" fmla="*/ 506752 h 606016"/>
              <a:gd name="connsiteX25" fmla="*/ 12410 w 586973"/>
              <a:gd name="connsiteY25" fmla="*/ 493365 h 606016"/>
              <a:gd name="connsiteX26" fmla="*/ 76444 w 586973"/>
              <a:gd name="connsiteY26" fmla="*/ 463614 h 606016"/>
              <a:gd name="connsiteX27" fmla="*/ 143952 w 586973"/>
              <a:gd name="connsiteY27" fmla="*/ 229576 h 606016"/>
              <a:gd name="connsiteX28" fmla="*/ 39711 w 586973"/>
              <a:gd name="connsiteY28" fmla="*/ 229576 h 606016"/>
              <a:gd name="connsiteX29" fmla="*/ 26805 w 586973"/>
              <a:gd name="connsiteY29" fmla="*/ 216188 h 606016"/>
              <a:gd name="connsiteX30" fmla="*/ 26805 w 586973"/>
              <a:gd name="connsiteY30" fmla="*/ 13388 h 606016"/>
              <a:gd name="connsiteX31" fmla="*/ 39711 w 586973"/>
              <a:gd name="connsiteY31" fmla="*/ 0 h 6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6973" h="606016">
                <a:moveTo>
                  <a:pt x="370387" y="0"/>
                </a:moveTo>
                <a:lnTo>
                  <a:pt x="573473" y="0"/>
                </a:lnTo>
                <a:cubicBezTo>
                  <a:pt x="580921" y="0"/>
                  <a:pt x="586879" y="5950"/>
                  <a:pt x="586879" y="13388"/>
                </a:cubicBezTo>
                <a:lnTo>
                  <a:pt x="586879" y="218667"/>
                </a:lnTo>
                <a:cubicBezTo>
                  <a:pt x="587376" y="240484"/>
                  <a:pt x="589362" y="437334"/>
                  <a:pt x="488068" y="541957"/>
                </a:cubicBezTo>
                <a:cubicBezTo>
                  <a:pt x="449337" y="581625"/>
                  <a:pt x="400180" y="603442"/>
                  <a:pt x="344567" y="605921"/>
                </a:cubicBezTo>
                <a:cubicBezTo>
                  <a:pt x="340595" y="606417"/>
                  <a:pt x="337119" y="604929"/>
                  <a:pt x="334636" y="602450"/>
                </a:cubicBezTo>
                <a:cubicBezTo>
                  <a:pt x="332154" y="599971"/>
                  <a:pt x="330664" y="596500"/>
                  <a:pt x="330664" y="593029"/>
                </a:cubicBezTo>
                <a:lnTo>
                  <a:pt x="330664" y="506752"/>
                </a:lnTo>
                <a:cubicBezTo>
                  <a:pt x="330664" y="499811"/>
                  <a:pt x="335629" y="493860"/>
                  <a:pt x="342581" y="493365"/>
                </a:cubicBezTo>
                <a:cubicBezTo>
                  <a:pt x="368401" y="491381"/>
                  <a:pt x="389256" y="481960"/>
                  <a:pt x="406635" y="463614"/>
                </a:cubicBezTo>
                <a:cubicBezTo>
                  <a:pt x="472178" y="396675"/>
                  <a:pt x="474164" y="246434"/>
                  <a:pt x="474164" y="229576"/>
                </a:cubicBezTo>
                <a:lnTo>
                  <a:pt x="370387" y="229576"/>
                </a:lnTo>
                <a:cubicBezTo>
                  <a:pt x="362939" y="229576"/>
                  <a:pt x="356981" y="223626"/>
                  <a:pt x="356981" y="216188"/>
                </a:cubicBezTo>
                <a:lnTo>
                  <a:pt x="356981" y="13388"/>
                </a:lnTo>
                <a:cubicBezTo>
                  <a:pt x="356981" y="5950"/>
                  <a:pt x="362939" y="0"/>
                  <a:pt x="370387" y="0"/>
                </a:cubicBezTo>
                <a:close/>
                <a:moveTo>
                  <a:pt x="39711" y="0"/>
                </a:moveTo>
                <a:lnTo>
                  <a:pt x="243230" y="0"/>
                </a:lnTo>
                <a:cubicBezTo>
                  <a:pt x="250179" y="0"/>
                  <a:pt x="256136" y="5950"/>
                  <a:pt x="256136" y="13388"/>
                </a:cubicBezTo>
                <a:lnTo>
                  <a:pt x="256136" y="218667"/>
                </a:lnTo>
                <a:cubicBezTo>
                  <a:pt x="257129" y="240484"/>
                  <a:pt x="258618" y="437334"/>
                  <a:pt x="157355" y="541957"/>
                </a:cubicBezTo>
                <a:cubicBezTo>
                  <a:pt x="119133" y="581625"/>
                  <a:pt x="69494" y="603442"/>
                  <a:pt x="13899" y="605921"/>
                </a:cubicBezTo>
                <a:cubicBezTo>
                  <a:pt x="9928" y="606417"/>
                  <a:pt x="6949" y="604929"/>
                  <a:pt x="3971" y="602450"/>
                </a:cubicBezTo>
                <a:cubicBezTo>
                  <a:pt x="1489" y="599971"/>
                  <a:pt x="0" y="596500"/>
                  <a:pt x="0" y="593029"/>
                </a:cubicBezTo>
                <a:lnTo>
                  <a:pt x="0" y="506752"/>
                </a:lnTo>
                <a:cubicBezTo>
                  <a:pt x="0" y="499811"/>
                  <a:pt x="5460" y="493860"/>
                  <a:pt x="12410" y="493365"/>
                </a:cubicBezTo>
                <a:cubicBezTo>
                  <a:pt x="37725" y="491381"/>
                  <a:pt x="58574" y="481960"/>
                  <a:pt x="76444" y="463614"/>
                </a:cubicBezTo>
                <a:cubicBezTo>
                  <a:pt x="141471" y="396675"/>
                  <a:pt x="143952" y="246434"/>
                  <a:pt x="143952" y="229576"/>
                </a:cubicBezTo>
                <a:lnTo>
                  <a:pt x="39711" y="229576"/>
                </a:lnTo>
                <a:cubicBezTo>
                  <a:pt x="32762" y="229576"/>
                  <a:pt x="26805" y="223626"/>
                  <a:pt x="26805" y="216188"/>
                </a:cubicBezTo>
                <a:lnTo>
                  <a:pt x="26805" y="13388"/>
                </a:lnTo>
                <a:cubicBezTo>
                  <a:pt x="26805" y="5950"/>
                  <a:pt x="32762" y="0"/>
                  <a:pt x="39711" y="0"/>
                </a:cubicBezTo>
                <a:close/>
              </a:path>
            </a:pathLst>
          </a:custGeom>
          <a:noFill/>
          <a:ln>
            <a:solidFill>
              <a:schemeClr val="accent1"/>
            </a:solidFill>
          </a:ln>
        </p:spPr>
        <p:txBody>
          <a:bodyPr/>
          <a:lstStyle/>
          <a:p>
            <a:endParaRPr lang="zh-CN" altLang="en-US"/>
          </a:p>
        </p:txBody>
      </p:sp>
      <p:sp>
        <p:nvSpPr>
          <p:cNvPr id="81" name="文本占位符 80"/>
          <p:cNvSpPr>
            <a:spLocks noGrp="1"/>
          </p:cNvSpPr>
          <p:nvPr>
            <p:ph type="body" sz="quarter" idx="10" hasCustomPrompt="1"/>
          </p:nvPr>
        </p:nvSpPr>
        <p:spPr>
          <a:xfrm>
            <a:off x="5466000" y="901325"/>
            <a:ext cx="1260000" cy="1260000"/>
          </a:xfrm>
          <a:prstGeom prst="ellipse">
            <a:avLst/>
          </a:prstGeom>
          <a:gradFill>
            <a:gsLst>
              <a:gs pos="549">
                <a:schemeClr val="bg1">
                  <a:alpha val="0"/>
                </a:schemeClr>
              </a:gs>
              <a:gs pos="25000">
                <a:schemeClr val="bg1">
                  <a:alpha val="24000"/>
                </a:schemeClr>
              </a:gs>
              <a:gs pos="78000">
                <a:schemeClr val="accent3"/>
              </a:gs>
            </a:gsLst>
            <a:lin ang="16200000" scaled="1"/>
          </a:gradFill>
          <a:effectLst/>
        </p:spPr>
        <p:txBody>
          <a:bodyPr anchor="ctr">
            <a:noAutofit/>
          </a:bodyPr>
          <a:lstStyle>
            <a:lvl1pPr algn="ctr">
              <a:defRPr sz="6000" kern="100" spc="-100" baseline="0">
                <a:solidFill>
                  <a:schemeClr val="bg1"/>
                </a:solidFill>
                <a:effectLst/>
              </a:defRPr>
            </a:lvl1pPr>
          </a:lstStyle>
          <a:p>
            <a:pPr lvl="0"/>
            <a:r>
              <a:rPr lang="en-US" altLang="zh-CN" dirty="0"/>
              <a:t>01</a:t>
            </a:r>
            <a:endParaRPr lang="zh-CN" altLang="en-US" dirty="0"/>
          </a:p>
        </p:txBody>
      </p:sp>
      <p:sp>
        <p:nvSpPr>
          <p:cNvPr id="38" name="文本框 37"/>
          <p:cNvSpPr txBox="1"/>
          <p:nvPr userDrawn="1"/>
        </p:nvSpPr>
        <p:spPr>
          <a:xfrm>
            <a:off x="146771" y="1403214"/>
            <a:ext cx="338554" cy="2592000"/>
          </a:xfrm>
          <a:prstGeom prst="rect">
            <a:avLst/>
          </a:prstGeom>
          <a:noFill/>
        </p:spPr>
        <p:txBody>
          <a:bodyPr vert="eaVert" wrap="square" rtlCol="0">
            <a:spAutoFit/>
          </a:bodyPr>
          <a:lstStyle/>
          <a:p>
            <a:pPr algn="dist"/>
            <a:r>
              <a:rPr lang="zh-CN" altLang="en-US" sz="1000" dirty="0">
                <a:solidFill>
                  <a:schemeClr val="accent1"/>
                </a:solidFill>
              </a:rPr>
              <a:t>明德厚学</a:t>
            </a:r>
          </a:p>
        </p:txBody>
      </p:sp>
      <p:sp>
        <p:nvSpPr>
          <p:cNvPr id="39" name="文本框 38"/>
          <p:cNvSpPr txBox="1"/>
          <p:nvPr userDrawn="1"/>
        </p:nvSpPr>
        <p:spPr>
          <a:xfrm>
            <a:off x="11703343" y="1403214"/>
            <a:ext cx="338554" cy="2592000"/>
          </a:xfrm>
          <a:prstGeom prst="rect">
            <a:avLst/>
          </a:prstGeom>
          <a:noFill/>
        </p:spPr>
        <p:txBody>
          <a:bodyPr vert="eaVert" wrap="square" rtlCol="0">
            <a:spAutoFit/>
          </a:bodyPr>
          <a:lstStyle/>
          <a:p>
            <a:pPr algn="dist"/>
            <a:r>
              <a:rPr lang="zh-CN" altLang="en-US" sz="1000" dirty="0">
                <a:solidFill>
                  <a:schemeClr val="accent1"/>
                </a:solidFill>
              </a:rPr>
              <a:t>求是创新</a:t>
            </a:r>
          </a:p>
        </p:txBody>
      </p:sp>
    </p:spTree>
    <p:extLst>
      <p:ext uri="{BB962C8B-B14F-4D97-AF65-F5344CB8AC3E}">
        <p14:creationId xmlns:p14="http://schemas.microsoft.com/office/powerpoint/2010/main" val="3421855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sp>
        <p:nvSpPr>
          <p:cNvPr id="147" name="矩形 146"/>
          <p:cNvSpPr/>
          <p:nvPr userDrawn="1"/>
        </p:nvSpPr>
        <p:spPr>
          <a:xfrm>
            <a:off x="0" y="0"/>
            <a:ext cx="12192000" cy="203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userDrawn="1"/>
        </p:nvSpPr>
        <p:spPr>
          <a:xfrm>
            <a:off x="579000" y="548033"/>
            <a:ext cx="11034000" cy="5295014"/>
          </a:xfrm>
          <a:prstGeom prst="rect">
            <a:avLst/>
          </a:prstGeom>
          <a:noFill/>
          <a:ln w="317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userDrawn="1"/>
        </p:nvSpPr>
        <p:spPr>
          <a:xfrm>
            <a:off x="488950" y="442161"/>
            <a:ext cx="11214100" cy="597367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日期占位符 75"/>
          <p:cNvSpPr>
            <a:spLocks noGrp="1"/>
          </p:cNvSpPr>
          <p:nvPr>
            <p:ph type="dt" sz="half" idx="10"/>
          </p:nvPr>
        </p:nvSpPr>
        <p:spPr>
          <a:xfrm>
            <a:off x="7557988" y="113033"/>
            <a:ext cx="3600000" cy="267573"/>
          </a:xfrm>
        </p:spPr>
        <p:txBody>
          <a:bodyPr/>
          <a:lstStyle>
            <a:lvl1pPr>
              <a:defRPr>
                <a:solidFill>
                  <a:schemeClr val="accent1"/>
                </a:solidFill>
              </a:defRPr>
            </a:lvl1pPr>
          </a:lstStyle>
          <a:p>
            <a:r>
              <a:rPr lang="en-US" altLang="zh-CN"/>
              <a:t>www.hust.edu.cn</a:t>
            </a:r>
            <a:endParaRPr lang="zh-CN" altLang="en-US" dirty="0"/>
          </a:p>
        </p:txBody>
      </p:sp>
      <p:sp>
        <p:nvSpPr>
          <p:cNvPr id="77" name="页脚占位符 76"/>
          <p:cNvSpPr>
            <a:spLocks noGrp="1"/>
          </p:cNvSpPr>
          <p:nvPr>
            <p:ph type="ftr" sz="quarter" idx="11"/>
          </p:nvPr>
        </p:nvSpPr>
        <p:spPr>
          <a:xfrm>
            <a:off x="1034012" y="109499"/>
            <a:ext cx="3600000" cy="273685"/>
          </a:xfrm>
        </p:spPr>
        <p:txBody>
          <a:bodyPr/>
          <a:lstStyle>
            <a:lvl1pPr>
              <a:defRPr>
                <a:solidFill>
                  <a:schemeClr val="accent1"/>
                </a:solidFill>
              </a:defRPr>
            </a:lvl1pPr>
          </a:lstStyle>
          <a:p>
            <a:r>
              <a:rPr lang="zh-CN" altLang="en-US" dirty="0"/>
              <a:t>明德厚学 求是创新</a:t>
            </a:r>
          </a:p>
        </p:txBody>
      </p:sp>
      <p:sp>
        <p:nvSpPr>
          <p:cNvPr id="152" name="文本占位符 151"/>
          <p:cNvSpPr>
            <a:spLocks noGrp="1"/>
          </p:cNvSpPr>
          <p:nvPr>
            <p:ph type="body" sz="quarter" idx="13" hasCustomPrompt="1"/>
          </p:nvPr>
        </p:nvSpPr>
        <p:spPr>
          <a:xfrm>
            <a:off x="4112808" y="3551223"/>
            <a:ext cx="1800000" cy="266400"/>
          </a:xfrm>
          <a:prstGeom prst="roundRect">
            <a:avLst>
              <a:gd name="adj" fmla="val 50000"/>
            </a:avLst>
          </a:prstGeom>
          <a:solidFill>
            <a:schemeClr val="accent3"/>
          </a:solidFill>
          <a:ln>
            <a:noFill/>
          </a:ln>
        </p:spPr>
        <p:txBody>
          <a:bodyPr anchor="ctr">
            <a:noAutofit/>
          </a:bodyPr>
          <a:lstStyle>
            <a:lvl1pPr algn="ctr">
              <a:defRPr sz="1600" b="0">
                <a:solidFill>
                  <a:schemeClr val="bg1"/>
                </a:solidFill>
              </a:defRPr>
            </a:lvl1pPr>
          </a:lstStyle>
          <a:p>
            <a:pPr lvl="0"/>
            <a:r>
              <a:rPr lang="zh-CN" altLang="en-US" dirty="0"/>
              <a:t>答辩人：</a:t>
            </a:r>
            <a:r>
              <a:rPr lang="en-US" altLang="zh-CN" dirty="0" err="1"/>
              <a:t>Zouhy</a:t>
            </a:r>
            <a:endParaRPr lang="zh-CN" altLang="en-US" dirty="0"/>
          </a:p>
        </p:txBody>
      </p:sp>
      <p:grpSp>
        <p:nvGrpSpPr>
          <p:cNvPr id="164" name="组合 163"/>
          <p:cNvGrpSpPr/>
          <p:nvPr userDrawn="1"/>
        </p:nvGrpSpPr>
        <p:grpSpPr>
          <a:xfrm>
            <a:off x="324000" y="284454"/>
            <a:ext cx="336303" cy="346936"/>
            <a:chOff x="324000" y="331846"/>
            <a:chExt cx="336303" cy="346936"/>
          </a:xfrm>
        </p:grpSpPr>
        <p:sp>
          <p:nvSpPr>
            <p:cNvPr id="160" name="矩形 159"/>
            <p:cNvSpPr/>
            <p:nvPr userDrawn="1"/>
          </p:nvSpPr>
          <p:spPr>
            <a:xfrm>
              <a:off x="324000" y="331846"/>
              <a:ext cx="288000" cy="28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userDrawn="1"/>
          </p:nvSpPr>
          <p:spPr>
            <a:xfrm>
              <a:off x="516303" y="534782"/>
              <a:ext cx="144000" cy="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5" name="组合 164"/>
          <p:cNvGrpSpPr/>
          <p:nvPr userDrawn="1"/>
        </p:nvGrpSpPr>
        <p:grpSpPr>
          <a:xfrm flipH="1">
            <a:off x="11508494" y="279436"/>
            <a:ext cx="336303" cy="346936"/>
            <a:chOff x="324000" y="331846"/>
            <a:chExt cx="336303" cy="346936"/>
          </a:xfrm>
        </p:grpSpPr>
        <p:sp>
          <p:nvSpPr>
            <p:cNvPr id="166" name="矩形 165"/>
            <p:cNvSpPr/>
            <p:nvPr userDrawn="1"/>
          </p:nvSpPr>
          <p:spPr>
            <a:xfrm>
              <a:off x="324000" y="331846"/>
              <a:ext cx="288000" cy="28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userDrawn="1"/>
          </p:nvSpPr>
          <p:spPr>
            <a:xfrm>
              <a:off x="516303" y="534782"/>
              <a:ext cx="144000" cy="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8" name="矩形 167"/>
          <p:cNvSpPr/>
          <p:nvPr userDrawn="1"/>
        </p:nvSpPr>
        <p:spPr>
          <a:xfrm>
            <a:off x="5176207" y="233277"/>
            <a:ext cx="1839586" cy="365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a:spLocks noChangeAspect="1"/>
          </p:cNvSpPr>
          <p:nvPr userDrawn="1"/>
        </p:nvSpPr>
        <p:spPr>
          <a:xfrm rot="2700000">
            <a:off x="5244863" y="396997"/>
            <a:ext cx="108000" cy="108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a:spLocks noChangeAspect="1"/>
          </p:cNvSpPr>
          <p:nvPr userDrawn="1"/>
        </p:nvSpPr>
        <p:spPr>
          <a:xfrm rot="2700000">
            <a:off x="6843304" y="396997"/>
            <a:ext cx="108000" cy="108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文本占位符 151"/>
          <p:cNvSpPr>
            <a:spLocks noGrp="1"/>
          </p:cNvSpPr>
          <p:nvPr>
            <p:ph type="body" sz="quarter" idx="14" hasCustomPrompt="1"/>
          </p:nvPr>
        </p:nvSpPr>
        <p:spPr>
          <a:xfrm>
            <a:off x="6264133" y="3551513"/>
            <a:ext cx="1800000" cy="265821"/>
          </a:xfrm>
          <a:prstGeom prst="roundRect">
            <a:avLst>
              <a:gd name="adj" fmla="val 50000"/>
            </a:avLst>
          </a:prstGeom>
          <a:solidFill>
            <a:schemeClr val="accent3"/>
          </a:solidFill>
          <a:ln>
            <a:noFill/>
          </a:ln>
        </p:spPr>
        <p:txBody>
          <a:bodyPr anchor="ctr">
            <a:noAutofit/>
          </a:bodyPr>
          <a:lstStyle>
            <a:lvl1pPr algn="ctr">
              <a:defRPr sz="1600" b="0">
                <a:solidFill>
                  <a:schemeClr val="bg1"/>
                </a:solidFill>
              </a:defRPr>
            </a:lvl1pPr>
          </a:lstStyle>
          <a:p>
            <a:pPr lvl="0"/>
            <a:r>
              <a:rPr lang="zh-CN" altLang="en-US" dirty="0"/>
              <a:t>导师：浣熊</a:t>
            </a:r>
          </a:p>
        </p:txBody>
      </p:sp>
      <p:sp>
        <p:nvSpPr>
          <p:cNvPr id="179" name="任意多边形 178"/>
          <p:cNvSpPr/>
          <p:nvPr userDrawn="1"/>
        </p:nvSpPr>
        <p:spPr>
          <a:xfrm>
            <a:off x="0" y="4106774"/>
            <a:ext cx="12192000" cy="2756970"/>
          </a:xfrm>
          <a:custGeom>
            <a:avLst/>
            <a:gdLst>
              <a:gd name="connsiteX0" fmla="*/ 6073140 w 12192000"/>
              <a:gd name="connsiteY0" fmla="*/ 0 h 2756970"/>
              <a:gd name="connsiteX1" fmla="*/ 6118859 w 12192000"/>
              <a:gd name="connsiteY1" fmla="*/ 0 h 2756970"/>
              <a:gd name="connsiteX2" fmla="*/ 6118859 w 12192000"/>
              <a:gd name="connsiteY2" fmla="*/ 5127 h 2756970"/>
              <a:gd name="connsiteX3" fmla="*/ 8166306 w 12192000"/>
              <a:gd name="connsiteY3" fmla="*/ 5127 h 2756970"/>
              <a:gd name="connsiteX4" fmla="*/ 8166306 w 12192000"/>
              <a:gd name="connsiteY4" fmla="*/ 174810 h 2756970"/>
              <a:gd name="connsiteX5" fmla="*/ 8055764 w 12192000"/>
              <a:gd name="connsiteY5" fmla="*/ 174810 h 2756970"/>
              <a:gd name="connsiteX6" fmla="*/ 8055764 w 12192000"/>
              <a:gd name="connsiteY6" fmla="*/ 488671 h 2756970"/>
              <a:gd name="connsiteX7" fmla="*/ 10433999 w 12192000"/>
              <a:gd name="connsiteY7" fmla="*/ 488671 h 2756970"/>
              <a:gd name="connsiteX8" fmla="*/ 10433999 w 12192000"/>
              <a:gd name="connsiteY8" fmla="*/ 658354 h 2756970"/>
              <a:gd name="connsiteX9" fmla="*/ 10285400 w 12192000"/>
              <a:gd name="connsiteY9" fmla="*/ 658354 h 2756970"/>
              <a:gd name="connsiteX10" fmla="*/ 10285400 w 12192000"/>
              <a:gd name="connsiteY10" fmla="*/ 1162438 h 2756970"/>
              <a:gd name="connsiteX11" fmla="*/ 10291153 w 12192000"/>
              <a:gd name="connsiteY11" fmla="*/ 1161901 h 2756970"/>
              <a:gd name="connsiteX12" fmla="*/ 10502111 w 12192000"/>
              <a:gd name="connsiteY12" fmla="*/ 1221629 h 2756970"/>
              <a:gd name="connsiteX13" fmla="*/ 10522398 w 12192000"/>
              <a:gd name="connsiteY13" fmla="*/ 1237143 h 2756970"/>
              <a:gd name="connsiteX14" fmla="*/ 10548271 w 12192000"/>
              <a:gd name="connsiteY14" fmla="*/ 1186677 h 2756970"/>
              <a:gd name="connsiteX15" fmla="*/ 10877956 w 12192000"/>
              <a:gd name="connsiteY15" fmla="*/ 969591 h 2756970"/>
              <a:gd name="connsiteX16" fmla="*/ 10940293 w 12192000"/>
              <a:gd name="connsiteY16" fmla="*/ 963872 h 2756970"/>
              <a:gd name="connsiteX17" fmla="*/ 10955632 w 12192000"/>
              <a:gd name="connsiteY17" fmla="*/ 929665 h 2756970"/>
              <a:gd name="connsiteX18" fmla="*/ 11028126 w 12192000"/>
              <a:gd name="connsiteY18" fmla="*/ 823315 h 2756970"/>
              <a:gd name="connsiteX19" fmla="*/ 11087462 w 12192000"/>
              <a:gd name="connsiteY19" fmla="*/ 764057 h 2756970"/>
              <a:gd name="connsiteX20" fmla="*/ 11094444 w 12192000"/>
              <a:gd name="connsiteY20" fmla="*/ 694703 h 2756970"/>
              <a:gd name="connsiteX21" fmla="*/ 11797451 w 12192000"/>
              <a:gd name="connsiteY21" fmla="*/ 120927 h 2756970"/>
              <a:gd name="connsiteX22" fmla="*/ 12076768 w 12192000"/>
              <a:gd name="connsiteY22" fmla="*/ 177398 h 2756970"/>
              <a:gd name="connsiteX23" fmla="*/ 12192000 w 12192000"/>
              <a:gd name="connsiteY23" fmla="*/ 240033 h 2756970"/>
              <a:gd name="connsiteX24" fmla="*/ 12192000 w 12192000"/>
              <a:gd name="connsiteY24" fmla="*/ 2756970 h 2756970"/>
              <a:gd name="connsiteX25" fmla="*/ 10119184 w 12192000"/>
              <a:gd name="connsiteY25" fmla="*/ 2756970 h 2756970"/>
              <a:gd name="connsiteX26" fmla="*/ 2657475 w 12192000"/>
              <a:gd name="connsiteY26" fmla="*/ 2756970 h 2756970"/>
              <a:gd name="connsiteX27" fmla="*/ 0 w 12192000"/>
              <a:gd name="connsiteY27" fmla="*/ 2756970 h 2756970"/>
              <a:gd name="connsiteX28" fmla="*/ 0 w 12192000"/>
              <a:gd name="connsiteY28" fmla="*/ 1554414 h 2756970"/>
              <a:gd name="connsiteX29" fmla="*/ 0 w 12192000"/>
              <a:gd name="connsiteY29" fmla="*/ 96000 h 2756970"/>
              <a:gd name="connsiteX30" fmla="*/ 71931 w 12192000"/>
              <a:gd name="connsiteY30" fmla="*/ 92290 h 2756970"/>
              <a:gd name="connsiteX31" fmla="*/ 789517 w 12192000"/>
              <a:gd name="connsiteY31" fmla="*/ 825207 h 2756970"/>
              <a:gd name="connsiteX32" fmla="*/ 774938 w 12192000"/>
              <a:gd name="connsiteY32" fmla="*/ 972915 h 2756970"/>
              <a:gd name="connsiteX33" fmla="*/ 753074 w 12192000"/>
              <a:gd name="connsiteY33" fmla="*/ 1044855 h 2756970"/>
              <a:gd name="connsiteX34" fmla="*/ 760369 w 12192000"/>
              <a:gd name="connsiteY34" fmla="*/ 1045600 h 2756970"/>
              <a:gd name="connsiteX35" fmla="*/ 945253 w 12192000"/>
              <a:gd name="connsiteY35" fmla="*/ 1124317 h 2756970"/>
              <a:gd name="connsiteX36" fmla="*/ 989858 w 12192000"/>
              <a:gd name="connsiteY36" fmla="*/ 1161554 h 2756970"/>
              <a:gd name="connsiteX37" fmla="*/ 991006 w 12192000"/>
              <a:gd name="connsiteY37" fmla="*/ 1160924 h 2756970"/>
              <a:gd name="connsiteX38" fmla="*/ 1192265 w 12192000"/>
              <a:gd name="connsiteY38" fmla="*/ 1119812 h 2756970"/>
              <a:gd name="connsiteX39" fmla="*/ 1668683 w 12192000"/>
              <a:gd name="connsiteY39" fmla="*/ 1439331 h 2756970"/>
              <a:gd name="connsiteX40" fmla="*/ 1677472 w 12192000"/>
              <a:gd name="connsiteY40" fmla="*/ 1467978 h 2756970"/>
              <a:gd name="connsiteX41" fmla="*/ 1776601 w 12192000"/>
              <a:gd name="connsiteY41" fmla="*/ 1438185 h 2756970"/>
              <a:gd name="connsiteX42" fmla="*/ 1906599 w 12192000"/>
              <a:gd name="connsiteY42" fmla="*/ 1425496 h 2756970"/>
              <a:gd name="connsiteX43" fmla="*/ 1906600 w 12192000"/>
              <a:gd name="connsiteY43" fmla="*/ 1425496 h 2756970"/>
              <a:gd name="connsiteX44" fmla="*/ 1906600 w 12192000"/>
              <a:gd name="connsiteY44" fmla="*/ 658354 h 2756970"/>
              <a:gd name="connsiteX45" fmla="*/ 1758001 w 12192000"/>
              <a:gd name="connsiteY45" fmla="*/ 658354 h 2756970"/>
              <a:gd name="connsiteX46" fmla="*/ 1758001 w 12192000"/>
              <a:gd name="connsiteY46" fmla="*/ 488671 h 2756970"/>
              <a:gd name="connsiteX47" fmla="*/ 4136237 w 12192000"/>
              <a:gd name="connsiteY47" fmla="*/ 488671 h 2756970"/>
              <a:gd name="connsiteX48" fmla="*/ 4136237 w 12192000"/>
              <a:gd name="connsiteY48" fmla="*/ 174810 h 2756970"/>
              <a:gd name="connsiteX49" fmla="*/ 4025696 w 12192000"/>
              <a:gd name="connsiteY49" fmla="*/ 174810 h 2756970"/>
              <a:gd name="connsiteX50" fmla="*/ 4025696 w 12192000"/>
              <a:gd name="connsiteY50" fmla="*/ 5127 h 2756970"/>
              <a:gd name="connsiteX51" fmla="*/ 6073140 w 12192000"/>
              <a:gd name="connsiteY51" fmla="*/ 5127 h 27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756970">
                <a:moveTo>
                  <a:pt x="6073140" y="0"/>
                </a:moveTo>
                <a:lnTo>
                  <a:pt x="6118859" y="0"/>
                </a:lnTo>
                <a:lnTo>
                  <a:pt x="6118859" y="5127"/>
                </a:lnTo>
                <a:lnTo>
                  <a:pt x="8166306" y="5127"/>
                </a:lnTo>
                <a:lnTo>
                  <a:pt x="8166306" y="174810"/>
                </a:lnTo>
                <a:lnTo>
                  <a:pt x="8055764" y="174810"/>
                </a:lnTo>
                <a:lnTo>
                  <a:pt x="8055764" y="488671"/>
                </a:lnTo>
                <a:lnTo>
                  <a:pt x="10433999" y="488671"/>
                </a:lnTo>
                <a:lnTo>
                  <a:pt x="10433999" y="658354"/>
                </a:lnTo>
                <a:lnTo>
                  <a:pt x="10285400" y="658354"/>
                </a:lnTo>
                <a:lnTo>
                  <a:pt x="10285400" y="1162438"/>
                </a:lnTo>
                <a:lnTo>
                  <a:pt x="10291153" y="1161901"/>
                </a:lnTo>
                <a:cubicBezTo>
                  <a:pt x="10369297" y="1161901"/>
                  <a:pt x="10441892" y="1183920"/>
                  <a:pt x="10502111" y="1221629"/>
                </a:cubicBezTo>
                <a:lnTo>
                  <a:pt x="10522398" y="1237143"/>
                </a:lnTo>
                <a:lnTo>
                  <a:pt x="10548271" y="1186677"/>
                </a:lnTo>
                <a:cubicBezTo>
                  <a:pt x="10617812" y="1076632"/>
                  <a:pt x="10736968" y="995843"/>
                  <a:pt x="10877956" y="969591"/>
                </a:cubicBezTo>
                <a:lnTo>
                  <a:pt x="10940293" y="963872"/>
                </a:lnTo>
                <a:lnTo>
                  <a:pt x="10955632" y="929665"/>
                </a:lnTo>
                <a:cubicBezTo>
                  <a:pt x="10976970" y="891436"/>
                  <a:pt x="11001267" y="855825"/>
                  <a:pt x="11028126" y="823315"/>
                </a:cubicBezTo>
                <a:lnTo>
                  <a:pt x="11087462" y="764057"/>
                </a:lnTo>
                <a:lnTo>
                  <a:pt x="11094444" y="694703"/>
                </a:lnTo>
                <a:cubicBezTo>
                  <a:pt x="11161356" y="367250"/>
                  <a:pt x="11450678" y="120927"/>
                  <a:pt x="11797451" y="120927"/>
                </a:cubicBezTo>
                <a:cubicBezTo>
                  <a:pt x="11896529" y="120927"/>
                  <a:pt x="11990917" y="141035"/>
                  <a:pt x="12076768" y="177398"/>
                </a:cubicBezTo>
                <a:lnTo>
                  <a:pt x="12192000" y="240033"/>
                </a:lnTo>
                <a:lnTo>
                  <a:pt x="12192000" y="2756970"/>
                </a:lnTo>
                <a:lnTo>
                  <a:pt x="10119184" y="2756970"/>
                </a:lnTo>
                <a:lnTo>
                  <a:pt x="2657475" y="2756970"/>
                </a:lnTo>
                <a:lnTo>
                  <a:pt x="0" y="2756970"/>
                </a:lnTo>
                <a:lnTo>
                  <a:pt x="0" y="1554414"/>
                </a:lnTo>
                <a:lnTo>
                  <a:pt x="0" y="96000"/>
                </a:lnTo>
                <a:lnTo>
                  <a:pt x="71931" y="92290"/>
                </a:lnTo>
                <a:cubicBezTo>
                  <a:pt x="468243" y="92290"/>
                  <a:pt x="789517" y="420428"/>
                  <a:pt x="789517" y="825207"/>
                </a:cubicBezTo>
                <a:cubicBezTo>
                  <a:pt x="789517" y="875804"/>
                  <a:pt x="784497" y="925204"/>
                  <a:pt x="774938" y="972915"/>
                </a:cubicBezTo>
                <a:lnTo>
                  <a:pt x="753074" y="1044855"/>
                </a:lnTo>
                <a:lnTo>
                  <a:pt x="760369" y="1045600"/>
                </a:lnTo>
                <a:cubicBezTo>
                  <a:pt x="827686" y="1059537"/>
                  <a:pt x="890238" y="1086712"/>
                  <a:pt x="945253" y="1124317"/>
                </a:cubicBezTo>
                <a:lnTo>
                  <a:pt x="989858" y="1161554"/>
                </a:lnTo>
                <a:lnTo>
                  <a:pt x="991006" y="1160924"/>
                </a:lnTo>
                <a:cubicBezTo>
                  <a:pt x="1052865" y="1134451"/>
                  <a:pt x="1120876" y="1119812"/>
                  <a:pt x="1192265" y="1119812"/>
                </a:cubicBezTo>
                <a:cubicBezTo>
                  <a:pt x="1406435" y="1119812"/>
                  <a:pt x="1590190" y="1251563"/>
                  <a:pt x="1668683" y="1439331"/>
                </a:cubicBezTo>
                <a:lnTo>
                  <a:pt x="1677472" y="1467978"/>
                </a:lnTo>
                <a:lnTo>
                  <a:pt x="1776601" y="1438185"/>
                </a:lnTo>
                <a:cubicBezTo>
                  <a:pt x="1818591" y="1429865"/>
                  <a:pt x="1862068" y="1425496"/>
                  <a:pt x="1906599" y="1425496"/>
                </a:cubicBezTo>
                <a:lnTo>
                  <a:pt x="1906600" y="1425496"/>
                </a:lnTo>
                <a:lnTo>
                  <a:pt x="1906600" y="658354"/>
                </a:lnTo>
                <a:lnTo>
                  <a:pt x="1758001" y="658354"/>
                </a:lnTo>
                <a:lnTo>
                  <a:pt x="1758001" y="488671"/>
                </a:lnTo>
                <a:lnTo>
                  <a:pt x="4136237" y="488671"/>
                </a:lnTo>
                <a:lnTo>
                  <a:pt x="4136237" y="174810"/>
                </a:lnTo>
                <a:lnTo>
                  <a:pt x="4025696" y="174810"/>
                </a:lnTo>
                <a:lnTo>
                  <a:pt x="4025696" y="5127"/>
                </a:lnTo>
                <a:lnTo>
                  <a:pt x="6073140" y="5127"/>
                </a:lnTo>
                <a:close/>
              </a:path>
            </a:pathLst>
          </a:custGeom>
          <a:blipFill>
            <a:blip r:embed="rId2"/>
            <a:srcRect/>
            <a:stretch>
              <a:fillRect t="-129782" b="-24218"/>
            </a:stretch>
          </a:blipFill>
          <a:ln>
            <a:noFill/>
          </a:ln>
          <a:effectLst>
            <a:innerShdw blurRad="508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1209711"/>
            <a:ext cx="10515600" cy="1653900"/>
          </a:xfrm>
          <a:prstGeom prst="rect">
            <a:avLst/>
          </a:prstGeom>
        </p:spPr>
        <p:txBody>
          <a:bodyPr anchor="ctr">
            <a:normAutofit/>
          </a:bodyPr>
          <a:lstStyle>
            <a:lvl1pPr algn="ctr">
              <a:lnSpc>
                <a:spcPct val="125000"/>
              </a:lnSpc>
              <a:spcAft>
                <a:spcPts val="600"/>
              </a:spcAft>
              <a:defRPr sz="5400">
                <a:solidFill>
                  <a:schemeClr val="accent1"/>
                </a:solidFill>
                <a:effectLst/>
              </a:defRPr>
            </a:lvl1pPr>
          </a:lstStyle>
          <a:p>
            <a:r>
              <a:rPr lang="zh-CN" altLang="en-US" dirty="0"/>
              <a:t>单击此处编辑母版标题样式</a:t>
            </a:r>
          </a:p>
        </p:txBody>
      </p:sp>
      <p:sp>
        <p:nvSpPr>
          <p:cNvPr id="5" name="椭圆 4"/>
          <p:cNvSpPr/>
          <p:nvPr userDrawn="1"/>
        </p:nvSpPr>
        <p:spPr>
          <a:xfrm>
            <a:off x="5561669" y="113033"/>
            <a:ext cx="1068662" cy="7472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a:grpSpLocks noChangeAspect="1"/>
          </p:cNvGrpSpPr>
          <p:nvPr userDrawn="1"/>
        </p:nvGrpSpPr>
        <p:grpSpPr>
          <a:xfrm>
            <a:off x="5567284" y="104247"/>
            <a:ext cx="1060105" cy="756000"/>
            <a:chOff x="848413" y="3745044"/>
            <a:chExt cx="2305135" cy="1781175"/>
          </a:xfrm>
        </p:grpSpPr>
        <p:sp>
          <p:nvSpPr>
            <p:cNvPr id="81" name="işḻîḓê"/>
            <p:cNvSpPr/>
            <p:nvPr userDrawn="1"/>
          </p:nvSpPr>
          <p:spPr bwMode="auto">
            <a:xfrm>
              <a:off x="848413" y="3745044"/>
              <a:ext cx="2305135" cy="1781175"/>
            </a:xfrm>
            <a:prstGeom prst="ellipse">
              <a:avLst/>
            </a:prstGeom>
            <a:noFill/>
            <a:ln w="19050" cap="flat">
              <a:solidFill>
                <a:srgbClr val="005BAC"/>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82" name="iṣ1íḍè"/>
            <p:cNvSpPr/>
            <p:nvPr userDrawn="1"/>
          </p:nvSpPr>
          <p:spPr bwMode="auto">
            <a:xfrm>
              <a:off x="1039993" y="4183194"/>
              <a:ext cx="20600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ḻîdé"/>
            <p:cNvSpPr/>
            <p:nvPr userDrawn="1"/>
          </p:nvSpPr>
          <p:spPr bwMode="auto">
            <a:xfrm>
              <a:off x="1000853" y="4292732"/>
              <a:ext cx="187460"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ṡḷïdé"/>
            <p:cNvSpPr/>
            <p:nvPr userDrawn="1"/>
          </p:nvSpPr>
          <p:spPr bwMode="auto">
            <a:xfrm>
              <a:off x="949353" y="4346707"/>
              <a:ext cx="191580"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ļîḍé"/>
            <p:cNvSpPr/>
            <p:nvPr userDrawn="1"/>
          </p:nvSpPr>
          <p:spPr bwMode="auto">
            <a:xfrm>
              <a:off x="932873" y="4445132"/>
              <a:ext cx="19776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şḷïḑê"/>
            <p:cNvSpPr/>
            <p:nvPr userDrawn="1"/>
          </p:nvSpPr>
          <p:spPr bwMode="auto">
            <a:xfrm>
              <a:off x="912273" y="4532444"/>
              <a:ext cx="19776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íṣḻïḋê"/>
            <p:cNvSpPr/>
            <p:nvPr userDrawn="1"/>
          </p:nvSpPr>
          <p:spPr bwMode="auto">
            <a:xfrm>
              <a:off x="914333" y="4640394"/>
              <a:ext cx="195700"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ṥľîḋe"/>
            <p:cNvSpPr/>
            <p:nvPr userDrawn="1"/>
          </p:nvSpPr>
          <p:spPr bwMode="auto">
            <a:xfrm>
              <a:off x="926693" y="4702307"/>
              <a:ext cx="20600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šḷíḓè"/>
            <p:cNvSpPr/>
            <p:nvPr userDrawn="1"/>
          </p:nvSpPr>
          <p:spPr bwMode="auto">
            <a:xfrm>
              <a:off x="959653" y="4802319"/>
              <a:ext cx="18952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Sḷídé"/>
            <p:cNvSpPr/>
            <p:nvPr userDrawn="1"/>
          </p:nvSpPr>
          <p:spPr bwMode="auto">
            <a:xfrm>
              <a:off x="1056473" y="4892807"/>
              <a:ext cx="183340"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ṣ1íďè"/>
            <p:cNvSpPr/>
            <p:nvPr userDrawn="1"/>
          </p:nvSpPr>
          <p:spPr bwMode="auto">
            <a:xfrm>
              <a:off x="1110033" y="4967419"/>
              <a:ext cx="201880"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sḷïdè"/>
            <p:cNvSpPr/>
            <p:nvPr userDrawn="1"/>
          </p:nvSpPr>
          <p:spPr bwMode="auto">
            <a:xfrm>
              <a:off x="1204793" y="5032507"/>
              <a:ext cx="14008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S1ïḑé"/>
            <p:cNvSpPr/>
            <p:nvPr userDrawn="1"/>
          </p:nvSpPr>
          <p:spPr bwMode="auto">
            <a:xfrm>
              <a:off x="1278953" y="5062669"/>
              <a:ext cx="146260"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iSḻíḓé"/>
            <p:cNvSpPr/>
            <p:nvPr userDrawn="1"/>
          </p:nvSpPr>
          <p:spPr bwMode="auto">
            <a:xfrm>
              <a:off x="1336632" y="5111882"/>
              <a:ext cx="154500"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ślíḓè"/>
            <p:cNvSpPr/>
            <p:nvPr userDrawn="1"/>
          </p:nvSpPr>
          <p:spPr bwMode="auto">
            <a:xfrm>
              <a:off x="1408732" y="5146807"/>
              <a:ext cx="14008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Sľiḍé"/>
            <p:cNvSpPr/>
            <p:nvPr userDrawn="1"/>
          </p:nvSpPr>
          <p:spPr bwMode="auto">
            <a:xfrm>
              <a:off x="1499371" y="5183319"/>
              <a:ext cx="109180"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Sḷïḓe"/>
            <p:cNvSpPr/>
            <p:nvPr userDrawn="1"/>
          </p:nvSpPr>
          <p:spPr bwMode="auto">
            <a:xfrm>
              <a:off x="1559112" y="5200782"/>
              <a:ext cx="94760"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ṧḷíḑê"/>
            <p:cNvSpPr/>
            <p:nvPr userDrawn="1"/>
          </p:nvSpPr>
          <p:spPr bwMode="auto">
            <a:xfrm>
              <a:off x="1629152" y="5211894"/>
              <a:ext cx="105060"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ļíḋe"/>
            <p:cNvSpPr/>
            <p:nvPr userDrawn="1"/>
          </p:nvSpPr>
          <p:spPr bwMode="auto">
            <a:xfrm>
              <a:off x="1723912" y="5235707"/>
              <a:ext cx="96820"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şḷîḑé"/>
            <p:cNvSpPr/>
            <p:nvPr userDrawn="1"/>
          </p:nvSpPr>
          <p:spPr bwMode="auto">
            <a:xfrm>
              <a:off x="1849571" y="5257932"/>
              <a:ext cx="84460"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ṡlíḓe"/>
            <p:cNvSpPr/>
            <p:nvPr userDrawn="1"/>
          </p:nvSpPr>
          <p:spPr bwMode="auto">
            <a:xfrm>
              <a:off x="1927850" y="5264282"/>
              <a:ext cx="67980"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ṩļîdè"/>
            <p:cNvSpPr/>
            <p:nvPr userDrawn="1"/>
          </p:nvSpPr>
          <p:spPr bwMode="auto">
            <a:xfrm>
              <a:off x="2045271" y="5265869"/>
              <a:ext cx="70040"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ślîďe"/>
            <p:cNvSpPr/>
            <p:nvPr userDrawn="1"/>
          </p:nvSpPr>
          <p:spPr bwMode="auto">
            <a:xfrm>
              <a:off x="2107071" y="5261107"/>
              <a:ext cx="84460"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ṥḷídé"/>
            <p:cNvSpPr/>
            <p:nvPr userDrawn="1"/>
          </p:nvSpPr>
          <p:spPr bwMode="auto">
            <a:xfrm>
              <a:off x="2172991" y="5249994"/>
              <a:ext cx="7416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šḻíḍé"/>
            <p:cNvSpPr/>
            <p:nvPr userDrawn="1"/>
          </p:nvSpPr>
          <p:spPr bwMode="auto">
            <a:xfrm>
              <a:off x="2218310" y="5229357"/>
              <a:ext cx="11536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ľiḑè"/>
            <p:cNvSpPr/>
            <p:nvPr userDrawn="1"/>
          </p:nvSpPr>
          <p:spPr bwMode="auto">
            <a:xfrm>
              <a:off x="2292470" y="5207132"/>
              <a:ext cx="12360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ï$ḻîḍe"/>
            <p:cNvSpPr/>
            <p:nvPr userDrawn="1"/>
          </p:nvSpPr>
          <p:spPr bwMode="auto">
            <a:xfrm>
              <a:off x="2393409" y="5186494"/>
              <a:ext cx="9888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ṣliḍê"/>
            <p:cNvSpPr/>
            <p:nvPr userDrawn="1"/>
          </p:nvSpPr>
          <p:spPr bwMode="auto">
            <a:xfrm>
              <a:off x="2453150" y="5159507"/>
              <a:ext cx="133900"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s1îḓe"/>
            <p:cNvSpPr/>
            <p:nvPr userDrawn="1"/>
          </p:nvSpPr>
          <p:spPr bwMode="auto">
            <a:xfrm>
              <a:off x="2584990" y="5111882"/>
              <a:ext cx="13184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šlïḍê"/>
            <p:cNvSpPr/>
            <p:nvPr userDrawn="1"/>
          </p:nvSpPr>
          <p:spPr bwMode="auto">
            <a:xfrm>
              <a:off x="2607649" y="5045207"/>
              <a:ext cx="17304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ṥḻiḓê"/>
            <p:cNvSpPr/>
            <p:nvPr userDrawn="1"/>
          </p:nvSpPr>
          <p:spPr bwMode="auto">
            <a:xfrm>
              <a:off x="2694169" y="5008694"/>
              <a:ext cx="146260"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ŝḷïḓé"/>
            <p:cNvSpPr/>
            <p:nvPr userDrawn="1"/>
          </p:nvSpPr>
          <p:spPr bwMode="auto">
            <a:xfrm>
              <a:off x="2770389" y="4903919"/>
              <a:ext cx="185400"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Slíḋè"/>
            <p:cNvSpPr/>
            <p:nvPr userDrawn="1"/>
          </p:nvSpPr>
          <p:spPr bwMode="auto">
            <a:xfrm>
              <a:off x="2815709" y="4845182"/>
              <a:ext cx="19776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íṧľïḑè"/>
            <p:cNvSpPr/>
            <p:nvPr userDrawn="1"/>
          </p:nvSpPr>
          <p:spPr bwMode="auto">
            <a:xfrm>
              <a:off x="2865149" y="4788032"/>
              <a:ext cx="187460"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ísľíḋé"/>
            <p:cNvSpPr/>
            <p:nvPr userDrawn="1"/>
          </p:nvSpPr>
          <p:spPr bwMode="auto">
            <a:xfrm>
              <a:off x="2879568" y="4694369"/>
              <a:ext cx="201880"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ísḷiḑê"/>
            <p:cNvSpPr/>
            <p:nvPr userDrawn="1"/>
          </p:nvSpPr>
          <p:spPr bwMode="auto">
            <a:xfrm>
              <a:off x="2900168" y="4600707"/>
              <a:ext cx="191580"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sḻídê"/>
            <p:cNvSpPr/>
            <p:nvPr userDrawn="1"/>
          </p:nvSpPr>
          <p:spPr bwMode="auto">
            <a:xfrm>
              <a:off x="2896048" y="4510219"/>
              <a:ext cx="19776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iSlíḑé"/>
            <p:cNvSpPr/>
            <p:nvPr userDrawn="1"/>
          </p:nvSpPr>
          <p:spPr bwMode="auto">
            <a:xfrm>
              <a:off x="2883688" y="4421319"/>
              <a:ext cx="191580"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ṡļîḍé"/>
            <p:cNvSpPr/>
            <p:nvPr userDrawn="1"/>
          </p:nvSpPr>
          <p:spPr bwMode="auto">
            <a:xfrm>
              <a:off x="2850728" y="4348294"/>
              <a:ext cx="187460"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śḻîḓé"/>
            <p:cNvSpPr/>
            <p:nvPr userDrawn="1"/>
          </p:nvSpPr>
          <p:spPr bwMode="auto">
            <a:xfrm>
              <a:off x="2809528" y="4248282"/>
              <a:ext cx="18128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ṣľiḍé"/>
            <p:cNvSpPr/>
            <p:nvPr userDrawn="1"/>
          </p:nvSpPr>
          <p:spPr bwMode="auto">
            <a:xfrm>
              <a:off x="2747728" y="4176844"/>
              <a:ext cx="185400"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Sļíḋe"/>
            <p:cNvSpPr/>
            <p:nvPr userDrawn="1"/>
          </p:nvSpPr>
          <p:spPr bwMode="auto">
            <a:xfrm>
              <a:off x="1585891" y="4521332"/>
              <a:ext cx="121540"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Sḷîḓé"/>
            <p:cNvSpPr/>
            <p:nvPr userDrawn="1"/>
          </p:nvSpPr>
          <p:spPr bwMode="auto">
            <a:xfrm>
              <a:off x="1678592" y="4521332"/>
              <a:ext cx="129780"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şļïḑê"/>
            <p:cNvSpPr/>
            <p:nvPr userDrawn="1"/>
          </p:nvSpPr>
          <p:spPr bwMode="auto">
            <a:xfrm>
              <a:off x="1657992" y="4634044"/>
              <a:ext cx="51501" cy="23813"/>
            </a:xfrm>
            <a:prstGeom prst="rect">
              <a:avLst/>
            </a:prstGeom>
            <a:solidFill>
              <a:srgbClr val="005B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5" name="iṣḷiḑè"/>
            <p:cNvSpPr/>
            <p:nvPr userDrawn="1"/>
          </p:nvSpPr>
          <p:spPr bwMode="auto">
            <a:xfrm>
              <a:off x="1775411" y="4521332"/>
              <a:ext cx="12360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ṣľídè"/>
            <p:cNvSpPr/>
            <p:nvPr userDrawn="1"/>
          </p:nvSpPr>
          <p:spPr bwMode="auto">
            <a:xfrm>
              <a:off x="1868111" y="4521332"/>
              <a:ext cx="121540"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íSļîḓé"/>
            <p:cNvSpPr/>
            <p:nvPr userDrawn="1"/>
          </p:nvSpPr>
          <p:spPr bwMode="auto">
            <a:xfrm>
              <a:off x="1839271" y="4681669"/>
              <a:ext cx="51501" cy="25400"/>
            </a:xfrm>
            <a:prstGeom prst="rect">
              <a:avLst/>
            </a:prstGeom>
            <a:solidFill>
              <a:srgbClr val="005B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8" name="iṩ1ídè"/>
            <p:cNvSpPr/>
            <p:nvPr userDrawn="1"/>
          </p:nvSpPr>
          <p:spPr bwMode="auto">
            <a:xfrm>
              <a:off x="1495251" y="4238757"/>
              <a:ext cx="100733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şľíḑé"/>
            <p:cNvSpPr/>
            <p:nvPr userDrawn="1"/>
          </p:nvSpPr>
          <p:spPr bwMode="auto">
            <a:xfrm>
              <a:off x="2144151" y="4502282"/>
              <a:ext cx="144200"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ṥ1îdê"/>
            <p:cNvSpPr/>
            <p:nvPr userDrawn="1"/>
          </p:nvSpPr>
          <p:spPr bwMode="auto">
            <a:xfrm>
              <a:off x="2010250" y="3827594"/>
              <a:ext cx="216300"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ṥľiḍé"/>
            <p:cNvSpPr/>
            <p:nvPr userDrawn="1"/>
          </p:nvSpPr>
          <p:spPr bwMode="auto">
            <a:xfrm>
              <a:off x="2271870" y="3875219"/>
              <a:ext cx="193640"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1íḋê"/>
            <p:cNvSpPr/>
            <p:nvPr userDrawn="1"/>
          </p:nvSpPr>
          <p:spPr bwMode="auto">
            <a:xfrm>
              <a:off x="1509672" y="3873632"/>
              <a:ext cx="12360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ṩlïḑe"/>
            <p:cNvSpPr/>
            <p:nvPr userDrawn="1"/>
          </p:nvSpPr>
          <p:spPr bwMode="auto">
            <a:xfrm>
              <a:off x="2510830" y="3938719"/>
              <a:ext cx="269860"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îṣľíḍé"/>
            <p:cNvSpPr/>
            <p:nvPr userDrawn="1"/>
          </p:nvSpPr>
          <p:spPr bwMode="auto">
            <a:xfrm>
              <a:off x="1738331" y="3811719"/>
              <a:ext cx="19776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ŝ1îḋè"/>
            <p:cNvSpPr/>
            <p:nvPr userDrawn="1"/>
          </p:nvSpPr>
          <p:spPr bwMode="auto">
            <a:xfrm>
              <a:off x="1260412" y="3954594"/>
              <a:ext cx="183340"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sļíḍê"/>
            <p:cNvSpPr/>
            <p:nvPr userDrawn="1"/>
          </p:nvSpPr>
          <p:spPr bwMode="auto">
            <a:xfrm>
              <a:off x="1812491" y="5005519"/>
              <a:ext cx="379039"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śļïďé"/>
            <p:cNvSpPr/>
            <p:nvPr userDrawn="1"/>
          </p:nvSpPr>
          <p:spPr bwMode="auto">
            <a:xfrm>
              <a:off x="1367532" y="4835657"/>
              <a:ext cx="1266898"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š1íḋè"/>
            <p:cNvSpPr/>
            <p:nvPr userDrawn="1"/>
          </p:nvSpPr>
          <p:spPr bwMode="auto">
            <a:xfrm>
              <a:off x="1507611" y="4849944"/>
              <a:ext cx="640659"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s1îḓe"/>
            <p:cNvSpPr/>
            <p:nvPr userDrawn="1"/>
          </p:nvSpPr>
          <p:spPr bwMode="auto">
            <a:xfrm>
              <a:off x="2162690" y="4851532"/>
              <a:ext cx="348140"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ṧ1îḍé"/>
            <p:cNvSpPr/>
            <p:nvPr userDrawn="1"/>
          </p:nvSpPr>
          <p:spPr bwMode="auto">
            <a:xfrm>
              <a:off x="1320153" y="4087944"/>
              <a:ext cx="1363717" cy="1093788"/>
            </a:xfrm>
            <a:prstGeom prst="ellipse">
              <a:avLst/>
            </a:prstGeom>
            <a:noFill/>
            <a:ln w="14288" cap="flat">
              <a:solidFill>
                <a:srgbClr val="005BAC"/>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41" name="ïṡliḍè"/>
            <p:cNvSpPr/>
            <p:nvPr userDrawn="1"/>
          </p:nvSpPr>
          <p:spPr bwMode="auto">
            <a:xfrm>
              <a:off x="1171833" y="4087944"/>
              <a:ext cx="1658297" cy="1093788"/>
            </a:xfrm>
            <a:prstGeom prst="ellipse">
              <a:avLst/>
            </a:prstGeom>
            <a:noFill/>
            <a:ln w="15875" cap="flat">
              <a:solidFill>
                <a:srgbClr val="005BAC"/>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42" name="íṧľîḑê"/>
            <p:cNvSpPr/>
            <p:nvPr userDrawn="1"/>
          </p:nvSpPr>
          <p:spPr bwMode="auto">
            <a:xfrm>
              <a:off x="1530272" y="4164144"/>
              <a:ext cx="943478"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ṧļïḓè"/>
            <p:cNvSpPr/>
            <p:nvPr userDrawn="1"/>
          </p:nvSpPr>
          <p:spPr bwMode="auto">
            <a:xfrm>
              <a:off x="1540571" y="5088069"/>
              <a:ext cx="922878"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solidFill>
              <a:srgbClr val="005B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4" name="文本占位符 146"/>
          <p:cNvSpPr>
            <a:spLocks noGrp="1"/>
          </p:cNvSpPr>
          <p:nvPr>
            <p:ph type="body" sz="quarter" idx="12" hasCustomPrompt="1"/>
          </p:nvPr>
        </p:nvSpPr>
        <p:spPr>
          <a:xfrm>
            <a:off x="1033463" y="2697059"/>
            <a:ext cx="10125075" cy="510764"/>
          </a:xfrm>
        </p:spPr>
        <p:txBody>
          <a:bodyPr anchor="ctr"/>
          <a:lstStyle>
            <a:lvl1pPr algn="ctr">
              <a:defRPr b="0">
                <a:solidFill>
                  <a:schemeClr val="tx2"/>
                </a:solidFill>
              </a:defRPr>
            </a:lvl1pPr>
          </a:lstStyle>
          <a:p>
            <a:pPr lvl="0"/>
            <a:r>
              <a:rPr lang="zh-CN" altLang="en-US" dirty="0"/>
              <a:t>请在此处输入您的副标题</a:t>
            </a:r>
          </a:p>
        </p:txBody>
      </p:sp>
    </p:spTree>
    <p:extLst>
      <p:ext uri="{BB962C8B-B14F-4D97-AF65-F5344CB8AC3E}">
        <p14:creationId xmlns:p14="http://schemas.microsoft.com/office/powerpoint/2010/main" val="3948455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内容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138" name="灯片编号占位符 137"/>
          <p:cNvSpPr>
            <a:spLocks noGrp="1"/>
          </p:cNvSpPr>
          <p:nvPr userDrawn="1">
            <p:ph type="sldNum" sz="quarter" idx="12"/>
          </p:nvPr>
        </p:nvSpPr>
        <p:spPr>
          <a:xfrm>
            <a:off x="11221825" y="6484529"/>
            <a:ext cx="752573" cy="384175"/>
          </a:xfrm>
        </p:spPr>
        <p:txBody>
          <a:bodyPr/>
          <a:lstStyle/>
          <a:p>
            <a:fld id="{BE1B4BCE-DFB2-4A5E-8750-C18692B86648}" type="slidenum">
              <a:rPr lang="zh-CN" altLang="en-US" smtClean="0"/>
              <a:pPr/>
              <a:t>‹#›</a:t>
            </a:fld>
            <a:endParaRPr lang="zh-CN" altLang="en-US" dirty="0"/>
          </a:p>
        </p:txBody>
      </p:sp>
    </p:spTree>
    <p:extLst>
      <p:ext uri="{BB962C8B-B14F-4D97-AF65-F5344CB8AC3E}">
        <p14:creationId xmlns:p14="http://schemas.microsoft.com/office/powerpoint/2010/main" val="2329089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6" name="矩形 5"/>
          <p:cNvSpPr/>
          <p:nvPr userDrawn="1"/>
        </p:nvSpPr>
        <p:spPr>
          <a:xfrm>
            <a:off x="0" y="0"/>
            <a:ext cx="12192000" cy="203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日期占位符 6"/>
          <p:cNvSpPr>
            <a:spLocks noGrp="1"/>
          </p:cNvSpPr>
          <p:nvPr>
            <p:ph type="dt" sz="half" idx="10"/>
          </p:nvPr>
        </p:nvSpPr>
        <p:spPr/>
        <p:txBody>
          <a:bodyPr/>
          <a:lstStyle/>
          <a:p>
            <a:r>
              <a:rPr lang="en-US" altLang="zh-CN"/>
              <a:t>www.hust.edu.cn</a:t>
            </a:r>
            <a:endParaRPr lang="zh-CN" altLang="en-US" dirty="0"/>
          </a:p>
        </p:txBody>
      </p:sp>
      <p:sp>
        <p:nvSpPr>
          <p:cNvPr id="8" name="页脚占位符 7"/>
          <p:cNvSpPr>
            <a:spLocks noGrp="1"/>
          </p:cNvSpPr>
          <p:nvPr>
            <p:ph type="ftr" sz="quarter" idx="11"/>
          </p:nvPr>
        </p:nvSpPr>
        <p:spPr/>
        <p:txBody>
          <a:bodyPr/>
          <a:lstStyle/>
          <a:p>
            <a:r>
              <a:rPr lang="zh-CN" altLang="en-US"/>
              <a:t>明德厚学 求是创新</a:t>
            </a:r>
            <a:endParaRPr lang="zh-CN" altLang="en-US" dirty="0"/>
          </a:p>
        </p:txBody>
      </p:sp>
      <p:sp>
        <p:nvSpPr>
          <p:cNvPr id="9" name="灯片编号占位符 8"/>
          <p:cNvSpPr>
            <a:spLocks noGrp="1"/>
          </p:cNvSpPr>
          <p:nvPr>
            <p:ph type="sldNum" sz="quarter" idx="12"/>
          </p:nvPr>
        </p:nvSpPr>
        <p:spPr/>
        <p:txBody>
          <a:bodyPr/>
          <a:lstStyle/>
          <a:p>
            <a:fld id="{BE1B4BCE-DFB2-4A5E-8750-C18692B86648}" type="slidenum">
              <a:rPr lang="zh-CN" altLang="en-US" smtClean="0"/>
              <a:pPr/>
              <a:t>‹#›</a:t>
            </a:fld>
            <a:endParaRPr lang="zh-CN" altLang="en-US" dirty="0"/>
          </a:p>
        </p:txBody>
      </p:sp>
      <p:sp>
        <p:nvSpPr>
          <p:cNvPr id="11" name="图片占位符 10"/>
          <p:cNvSpPr>
            <a:spLocks noGrp="1"/>
          </p:cNvSpPr>
          <p:nvPr>
            <p:ph type="pic" sz="quarter" idx="13" hasCustomPrompt="1"/>
          </p:nvPr>
        </p:nvSpPr>
        <p:spPr>
          <a:xfrm>
            <a:off x="8985250" y="889000"/>
            <a:ext cx="2711450" cy="5448300"/>
          </a:xfrm>
          <a:blipFill>
            <a:blip r:embed="rId2"/>
            <a:stretch>
              <a:fillRect l="-143830" r="-120870"/>
            </a:stretch>
          </a:blipFill>
        </p:spPr>
        <p:txBody>
          <a:bodyPr anchor="b">
            <a:normAutofit/>
          </a:bodyPr>
          <a:lstStyle>
            <a:lvl1pPr algn="ctr">
              <a:defRPr sz="2000">
                <a:solidFill>
                  <a:schemeClr val="bg1"/>
                </a:solidFill>
              </a:defRPr>
            </a:lvl1pPr>
          </a:lstStyle>
          <a:p>
            <a:r>
              <a:rPr lang="zh-CN" altLang="en-US" dirty="0"/>
              <a:t>先将样机置于底层，点击图标修改图片，后再将图片置于底层</a:t>
            </a:r>
          </a:p>
        </p:txBody>
      </p:sp>
    </p:spTree>
    <p:extLst>
      <p:ext uri="{BB962C8B-B14F-4D97-AF65-F5344CB8AC3E}">
        <p14:creationId xmlns:p14="http://schemas.microsoft.com/office/powerpoint/2010/main" val="80392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WOT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136" name="日期占位符 135"/>
          <p:cNvSpPr>
            <a:spLocks noGrp="1"/>
          </p:cNvSpPr>
          <p:nvPr userDrawn="1">
            <p:ph type="dt" sz="half" idx="10"/>
          </p:nvPr>
        </p:nvSpPr>
        <p:spPr/>
        <p:txBody>
          <a:bodyPr/>
          <a:lstStyle/>
          <a:p>
            <a:r>
              <a:rPr lang="en-US" altLang="zh-CN"/>
              <a:t>www.hust.edu.cn</a:t>
            </a:r>
            <a:endParaRPr lang="zh-CN" altLang="en-US" dirty="0"/>
          </a:p>
        </p:txBody>
      </p:sp>
      <p:sp>
        <p:nvSpPr>
          <p:cNvPr id="137" name="页脚占位符 136"/>
          <p:cNvSpPr>
            <a:spLocks noGrp="1"/>
          </p:cNvSpPr>
          <p:nvPr userDrawn="1">
            <p:ph type="ftr" sz="quarter" idx="11"/>
          </p:nvPr>
        </p:nvSpPr>
        <p:spPr/>
        <p:txBody>
          <a:bodyPr/>
          <a:lstStyle/>
          <a:p>
            <a:r>
              <a:rPr lang="zh-CN" altLang="en-US"/>
              <a:t>明德厚学 求是创新</a:t>
            </a:r>
            <a:endParaRPr lang="zh-CN" altLang="en-US" dirty="0"/>
          </a:p>
        </p:txBody>
      </p:sp>
      <p:sp>
        <p:nvSpPr>
          <p:cNvPr id="138" name="灯片编号占位符 137"/>
          <p:cNvSpPr>
            <a:spLocks noGrp="1"/>
          </p:cNvSpPr>
          <p:nvPr userDrawn="1">
            <p:ph type="sldNum" sz="quarter" idx="12"/>
          </p:nvPr>
        </p:nvSpPr>
        <p:spPr/>
        <p:txBody>
          <a:bodyPr/>
          <a:lstStyle/>
          <a:p>
            <a:fld id="{BE1B4BCE-DFB2-4A5E-8750-C18692B86648}" type="slidenum">
              <a:rPr lang="zh-CN" altLang="en-US" smtClean="0"/>
              <a:pPr/>
              <a:t>‹#›</a:t>
            </a:fld>
            <a:endParaRPr lang="zh-CN" altLang="en-US" dirty="0"/>
          </a:p>
        </p:txBody>
      </p:sp>
      <p:sp>
        <p:nvSpPr>
          <p:cNvPr id="4" name="内容占位符 3"/>
          <p:cNvSpPr>
            <a:spLocks noGrp="1"/>
          </p:cNvSpPr>
          <p:nvPr>
            <p:ph sz="quarter" idx="13" hasCustomPrompt="1"/>
          </p:nvPr>
        </p:nvSpPr>
        <p:spPr>
          <a:xfrm>
            <a:off x="19836" y="490330"/>
            <a:ext cx="3373438" cy="6367669"/>
          </a:xfrm>
        </p:spPr>
        <p:txBody>
          <a:bodyPr tIns="0" bIns="0" anchor="ctr">
            <a:noAutofit/>
          </a:bodyPr>
          <a:lstStyle>
            <a:lvl1pPr algn="ctr">
              <a:lnSpc>
                <a:spcPct val="100000"/>
              </a:lnSpc>
              <a:defRPr sz="49600">
                <a:blipFill dpi="0" rotWithShape="1">
                  <a:blip r:embed="rId2">
                    <a:alphaModFix amt="99000"/>
                  </a:blip>
                  <a:srcRect/>
                  <a:tile tx="0" ty="0" sx="100000" sy="100000" flip="none" algn="l"/>
                </a:blipFill>
                <a:effectLst>
                  <a:innerShdw blurRad="50800" dist="25400">
                    <a:prstClr val="black">
                      <a:alpha val="50000"/>
                    </a:prstClr>
                  </a:innerShdw>
                </a:effectLst>
                <a:latin typeface="华文行楷" panose="02010800040101010101" pitchFamily="2" charset="-122"/>
                <a:ea typeface="华文行楷" panose="02010800040101010101" pitchFamily="2" charset="-122"/>
              </a:defRPr>
            </a:lvl1pPr>
          </a:lstStyle>
          <a:p>
            <a:pPr lvl="0"/>
            <a:r>
              <a:rPr lang="en-US" altLang="zh-CN" dirty="0"/>
              <a:t>S</a:t>
            </a:r>
            <a:endParaRPr lang="zh-CN" altLang="en-US" dirty="0"/>
          </a:p>
        </p:txBody>
      </p:sp>
      <p:sp>
        <p:nvSpPr>
          <p:cNvPr id="6" name="内容占位符 5"/>
          <p:cNvSpPr>
            <a:spLocks noGrp="1"/>
          </p:cNvSpPr>
          <p:nvPr>
            <p:ph sz="quarter" idx="14" hasCustomPrompt="1"/>
          </p:nvPr>
        </p:nvSpPr>
        <p:spPr>
          <a:xfrm>
            <a:off x="4733827" y="1003852"/>
            <a:ext cx="701675" cy="703262"/>
          </a:xfrm>
        </p:spPr>
        <p:txBody>
          <a:bodyPr>
            <a:noAutofit/>
          </a:bodyPr>
          <a:lstStyle>
            <a:lvl1pPr algn="ctr">
              <a:lnSpc>
                <a:spcPct val="100000"/>
              </a:lnSpc>
              <a:defRPr sz="4000">
                <a:ln w="50800">
                  <a:solidFill>
                    <a:schemeClr val="accent1"/>
                  </a:solidFill>
                </a:ln>
                <a:latin typeface="华文行楷" panose="02010800040101010101" pitchFamily="2" charset="-122"/>
                <a:ea typeface="华文行楷" panose="02010800040101010101" pitchFamily="2" charset="-122"/>
              </a:defRPr>
            </a:lvl1pPr>
          </a:lstStyle>
          <a:p>
            <a:pPr lvl="0"/>
            <a:r>
              <a:rPr lang="en-US" altLang="zh-CN" dirty="0"/>
              <a:t>S</a:t>
            </a:r>
            <a:endParaRPr lang="zh-CN" altLang="en-US" dirty="0"/>
          </a:p>
        </p:txBody>
      </p:sp>
      <p:sp>
        <p:nvSpPr>
          <p:cNvPr id="10" name="文本占位符 5"/>
          <p:cNvSpPr>
            <a:spLocks noGrp="1"/>
          </p:cNvSpPr>
          <p:nvPr>
            <p:ph type="body" sz="quarter" idx="22" hasCustomPrompt="1"/>
          </p:nvPr>
        </p:nvSpPr>
        <p:spPr>
          <a:xfrm>
            <a:off x="4733826" y="1014689"/>
            <a:ext cx="6962874" cy="692426"/>
          </a:xfrm>
          <a:prstGeom prst="roundRect">
            <a:avLst>
              <a:gd name="adj" fmla="val 50000"/>
            </a:avLst>
          </a:prstGeom>
          <a:ln w="25400">
            <a:solidFill>
              <a:schemeClr val="accent1"/>
            </a:solidFill>
          </a:ln>
          <a:effectLst/>
        </p:spPr>
        <p:txBody>
          <a:bodyPr anchor="ctr">
            <a:noAutofit/>
          </a:bodyPr>
          <a:lstStyle>
            <a:lvl1pPr marL="0" marR="0" indent="0" algn="just" defTabSz="914400" rtl="0" eaLnBrk="1" fontAlgn="auto" latinLnBrk="0" hangingPunct="1">
              <a:lnSpc>
                <a:spcPct val="125000"/>
              </a:lnSpc>
              <a:spcBef>
                <a:spcPts val="0"/>
              </a:spcBef>
              <a:spcAft>
                <a:spcPts val="600"/>
              </a:spcAft>
              <a:buClrTx/>
              <a:buSzTx/>
              <a:buFont typeface="Arial" panose="020B0604020202020204" pitchFamily="34" charset="0"/>
              <a:buNone/>
              <a:tabLst/>
              <a:defRPr sz="2400" b="1" i="0">
                <a:solidFill>
                  <a:schemeClr val="accent1"/>
                </a:solidFill>
              </a:defRPr>
            </a:lvl1pPr>
            <a:lvl3pPr>
              <a:defRPr sz="2400" b="1">
                <a:solidFill>
                  <a:schemeClr val="accent1"/>
                </a:solidFill>
              </a:defRPr>
            </a:lvl3pPr>
          </a:lstStyle>
          <a:p>
            <a:pPr lvl="2"/>
            <a:r>
              <a:rPr lang="zh-CN" altLang="en-US" dirty="0"/>
              <a:t>请在此处添加您的标题</a:t>
            </a:r>
          </a:p>
        </p:txBody>
      </p:sp>
      <p:sp>
        <p:nvSpPr>
          <p:cNvPr id="11" name="文本占位符 5"/>
          <p:cNvSpPr>
            <a:spLocks noGrp="1"/>
          </p:cNvSpPr>
          <p:nvPr>
            <p:ph type="body" sz="quarter" idx="23" hasCustomPrompt="1"/>
          </p:nvPr>
        </p:nvSpPr>
        <p:spPr>
          <a:xfrm>
            <a:off x="5435502" y="1718889"/>
            <a:ext cx="6261198" cy="1342363"/>
          </a:xfrm>
        </p:spPr>
        <p:txBody>
          <a:bodyPr anchor="ctr">
            <a:noAutofit/>
          </a:bodyPr>
          <a:lstStyle>
            <a:lvl1pPr marL="0" marR="0" indent="0" algn="just" defTabSz="914400" rtl="0" eaLnBrk="1" fontAlgn="auto" latinLnBrk="0" hangingPunct="1">
              <a:lnSpc>
                <a:spcPct val="125000"/>
              </a:lnSpc>
              <a:spcBef>
                <a:spcPts val="0"/>
              </a:spcBef>
              <a:spcAft>
                <a:spcPts val="600"/>
              </a:spcAft>
              <a:buClrTx/>
              <a:buSzTx/>
              <a:buFont typeface="Arial" panose="020B0604020202020204" pitchFamily="34" charset="0"/>
              <a:buNone/>
              <a:tabLst/>
              <a:defRPr sz="1800" b="0" i="0">
                <a:solidFill>
                  <a:schemeClr val="tx2">
                    <a:lumMod val="75000"/>
                  </a:schemeClr>
                </a:solidFill>
              </a:defRPr>
            </a:lvl1pPr>
          </a:lstStyle>
          <a:p>
            <a:pPr lvl="0"/>
            <a:r>
              <a:rPr lang="zh-CN" altLang="en-US" dirty="0"/>
              <a:t>请在此处添加您对于下列</a:t>
            </a:r>
            <a:r>
              <a:rPr lang="en-US" altLang="zh-CN" dirty="0"/>
              <a:t>SWOT</a:t>
            </a:r>
            <a:r>
              <a:rPr lang="zh-CN" altLang="en-US" dirty="0"/>
              <a:t>分析维度一的简单介绍或总结</a:t>
            </a:r>
            <a:endParaRPr lang="en-US" altLang="zh-CN" dirty="0"/>
          </a:p>
          <a:p>
            <a:pPr lvl="0"/>
            <a:r>
              <a:rPr lang="zh-CN" altLang="en-US" dirty="0"/>
              <a:t>请在此处添加您对于下列</a:t>
            </a:r>
            <a:r>
              <a:rPr lang="en-US" altLang="zh-CN" dirty="0"/>
              <a:t>SWOT</a:t>
            </a:r>
            <a:r>
              <a:rPr lang="zh-CN" altLang="en-US" dirty="0"/>
              <a:t>分析维度一的简单介绍或总结</a:t>
            </a:r>
            <a:endParaRPr lang="en-US" altLang="zh-CN" dirty="0"/>
          </a:p>
          <a:p>
            <a:pPr lvl="0"/>
            <a:r>
              <a:rPr lang="zh-CN" altLang="en-US" dirty="0"/>
              <a:t>请在此处添加您对于下列</a:t>
            </a:r>
            <a:r>
              <a:rPr lang="en-US" altLang="zh-CN" dirty="0"/>
              <a:t>SWOT</a:t>
            </a:r>
            <a:r>
              <a:rPr lang="zh-CN" altLang="en-US" dirty="0"/>
              <a:t>分析维度一的简单介绍或总结</a:t>
            </a:r>
          </a:p>
        </p:txBody>
      </p:sp>
      <p:sp>
        <p:nvSpPr>
          <p:cNvPr id="12" name="文本占位符 5"/>
          <p:cNvSpPr>
            <a:spLocks noGrp="1"/>
          </p:cNvSpPr>
          <p:nvPr>
            <p:ph type="body" sz="quarter" idx="24" hasCustomPrompt="1"/>
          </p:nvPr>
        </p:nvSpPr>
        <p:spPr>
          <a:xfrm>
            <a:off x="5618922" y="3657600"/>
            <a:ext cx="6077778" cy="834887"/>
          </a:xfrm>
        </p:spPr>
        <p:txBody>
          <a:bodyPr anchor="ctr">
            <a:noAutofit/>
          </a:bodyPr>
          <a:lstStyle>
            <a:lvl1pPr marL="0" marR="0" indent="0" algn="just" defTabSz="914400" rtl="0" eaLnBrk="1" fontAlgn="auto" latinLnBrk="0" hangingPunct="1">
              <a:lnSpc>
                <a:spcPct val="125000"/>
              </a:lnSpc>
              <a:spcBef>
                <a:spcPts val="0"/>
              </a:spcBef>
              <a:spcAft>
                <a:spcPts val="600"/>
              </a:spcAft>
              <a:buClrTx/>
              <a:buSzTx/>
              <a:buFont typeface="Arial" panose="020B0604020202020204" pitchFamily="34" charset="0"/>
              <a:buNone/>
              <a:tabLst/>
              <a:defRPr sz="1600" b="0" i="0">
                <a:solidFill>
                  <a:schemeClr val="tx2">
                    <a:lumMod val="75000"/>
                  </a:schemeClr>
                </a:solidFill>
              </a:defRPr>
            </a:lvl1pPr>
          </a:lstStyle>
          <a:p>
            <a:pPr lvl="0"/>
            <a:r>
              <a:rPr lang="zh-CN" altLang="en-US" dirty="0"/>
              <a:t>请在此处添加您对于下列</a:t>
            </a:r>
            <a:r>
              <a:rPr lang="en-US" altLang="zh-CN" dirty="0"/>
              <a:t>SWOT</a:t>
            </a:r>
            <a:r>
              <a:rPr lang="zh-CN" altLang="en-US" dirty="0"/>
              <a:t>分析维度一的简单的介绍或者总结</a:t>
            </a:r>
            <a:endParaRPr lang="en-US" altLang="zh-CN" dirty="0"/>
          </a:p>
          <a:p>
            <a:pPr lvl="0"/>
            <a:r>
              <a:rPr lang="zh-CN" altLang="en-US" dirty="0"/>
              <a:t>请在此处添加您对于下列</a:t>
            </a:r>
            <a:r>
              <a:rPr lang="en-US" altLang="zh-CN" dirty="0"/>
              <a:t>SWOT</a:t>
            </a:r>
            <a:r>
              <a:rPr lang="zh-CN" altLang="en-US" dirty="0"/>
              <a:t>分析维度一的简单的介绍或者总结</a:t>
            </a:r>
            <a:endParaRPr lang="en-US" altLang="zh-CN" dirty="0"/>
          </a:p>
        </p:txBody>
      </p:sp>
      <p:sp>
        <p:nvSpPr>
          <p:cNvPr id="13" name="文本占位符 5"/>
          <p:cNvSpPr>
            <a:spLocks noGrp="1"/>
          </p:cNvSpPr>
          <p:nvPr>
            <p:ph type="body" sz="quarter" idx="25" hasCustomPrompt="1"/>
          </p:nvPr>
        </p:nvSpPr>
        <p:spPr>
          <a:xfrm>
            <a:off x="5618922" y="3073027"/>
            <a:ext cx="6077778" cy="584574"/>
          </a:xfrm>
        </p:spPr>
        <p:txBody>
          <a:bodyPr anchor="b">
            <a:noAutofit/>
          </a:bodyPr>
          <a:lstStyle>
            <a:lvl1pPr marL="285750" marR="0" indent="-285750" algn="just" defTabSz="914400" rtl="0" eaLnBrk="1" fontAlgn="auto" latinLnBrk="0" hangingPunct="1">
              <a:lnSpc>
                <a:spcPct val="125000"/>
              </a:lnSpc>
              <a:spcBef>
                <a:spcPts val="0"/>
              </a:spcBef>
              <a:spcAft>
                <a:spcPts val="600"/>
              </a:spcAft>
              <a:buClr>
                <a:schemeClr val="accent1"/>
              </a:buClr>
              <a:buSzTx/>
              <a:buFont typeface="Microsoft YaHei" panose="020B0503020204020204" pitchFamily="34" charset="-122"/>
              <a:buChar char="〄"/>
              <a:tabLst/>
              <a:defRPr sz="1800" b="1" i="0">
                <a:solidFill>
                  <a:schemeClr val="accent1"/>
                </a:solidFill>
              </a:defRPr>
            </a:lvl1pPr>
          </a:lstStyle>
          <a:p>
            <a:pPr lvl="0"/>
            <a:r>
              <a:rPr lang="zh-CN" altLang="en-US" dirty="0"/>
              <a:t>请在此处添加您的小标题</a:t>
            </a:r>
            <a:endParaRPr lang="en-US" altLang="zh-CN" dirty="0"/>
          </a:p>
        </p:txBody>
      </p:sp>
      <p:sp>
        <p:nvSpPr>
          <p:cNvPr id="14" name="文本占位符 5"/>
          <p:cNvSpPr>
            <a:spLocks noGrp="1"/>
          </p:cNvSpPr>
          <p:nvPr>
            <p:ph type="body" sz="quarter" idx="26" hasCustomPrompt="1"/>
          </p:nvPr>
        </p:nvSpPr>
        <p:spPr>
          <a:xfrm>
            <a:off x="5618922" y="5097924"/>
            <a:ext cx="6077778" cy="834887"/>
          </a:xfrm>
        </p:spPr>
        <p:txBody>
          <a:bodyPr anchor="ctr">
            <a:noAutofit/>
          </a:bodyPr>
          <a:lstStyle>
            <a:lvl1pPr marL="0" marR="0" indent="0" algn="just" defTabSz="914400" rtl="0" eaLnBrk="1" fontAlgn="auto" latinLnBrk="0" hangingPunct="1">
              <a:lnSpc>
                <a:spcPct val="125000"/>
              </a:lnSpc>
              <a:spcBef>
                <a:spcPts val="0"/>
              </a:spcBef>
              <a:spcAft>
                <a:spcPts val="600"/>
              </a:spcAft>
              <a:buClrTx/>
              <a:buSzTx/>
              <a:buFont typeface="Arial" panose="020B0604020202020204" pitchFamily="34" charset="0"/>
              <a:buNone/>
              <a:tabLst/>
              <a:defRPr sz="1600" b="0" i="0">
                <a:solidFill>
                  <a:schemeClr val="tx2">
                    <a:lumMod val="75000"/>
                  </a:schemeClr>
                </a:solidFill>
              </a:defRPr>
            </a:lvl1pPr>
          </a:lstStyle>
          <a:p>
            <a:pPr lvl="0"/>
            <a:r>
              <a:rPr lang="zh-CN" altLang="en-US" dirty="0"/>
              <a:t>请在此处添加您对于下列</a:t>
            </a:r>
            <a:r>
              <a:rPr lang="en-US" altLang="zh-CN" dirty="0"/>
              <a:t>SWOT</a:t>
            </a:r>
            <a:r>
              <a:rPr lang="zh-CN" altLang="en-US" dirty="0"/>
              <a:t>分析维度一的简单的介绍或者总结</a:t>
            </a:r>
            <a:endParaRPr lang="en-US" altLang="zh-CN" dirty="0"/>
          </a:p>
          <a:p>
            <a:pPr lvl="0"/>
            <a:r>
              <a:rPr lang="zh-CN" altLang="en-US" dirty="0"/>
              <a:t>请在此处添加您对于下列</a:t>
            </a:r>
            <a:r>
              <a:rPr lang="en-US" altLang="zh-CN" dirty="0"/>
              <a:t>SWOT</a:t>
            </a:r>
            <a:r>
              <a:rPr lang="zh-CN" altLang="en-US" dirty="0"/>
              <a:t>分析维度一的简单的介绍或者总结</a:t>
            </a:r>
            <a:endParaRPr lang="en-US" altLang="zh-CN" dirty="0"/>
          </a:p>
        </p:txBody>
      </p:sp>
      <p:sp>
        <p:nvSpPr>
          <p:cNvPr id="15" name="文本占位符 5"/>
          <p:cNvSpPr>
            <a:spLocks noGrp="1"/>
          </p:cNvSpPr>
          <p:nvPr>
            <p:ph type="body" sz="quarter" idx="27" hasCustomPrompt="1"/>
          </p:nvPr>
        </p:nvSpPr>
        <p:spPr>
          <a:xfrm>
            <a:off x="5618922" y="4513351"/>
            <a:ext cx="6077778" cy="584574"/>
          </a:xfrm>
        </p:spPr>
        <p:txBody>
          <a:bodyPr anchor="b">
            <a:noAutofit/>
          </a:bodyPr>
          <a:lstStyle>
            <a:lvl1pPr marL="285750" marR="0" indent="-285750" algn="just" defTabSz="914400" rtl="0" eaLnBrk="1" fontAlgn="auto" latinLnBrk="0" hangingPunct="1">
              <a:lnSpc>
                <a:spcPct val="125000"/>
              </a:lnSpc>
              <a:spcBef>
                <a:spcPts val="0"/>
              </a:spcBef>
              <a:spcAft>
                <a:spcPts val="600"/>
              </a:spcAft>
              <a:buClr>
                <a:schemeClr val="accent1"/>
              </a:buClr>
              <a:buSzTx/>
              <a:buFont typeface="Microsoft YaHei" panose="020B0503020204020204" pitchFamily="34" charset="-122"/>
              <a:buChar char="〄"/>
              <a:tabLst/>
              <a:defRPr sz="1800" b="1" i="0">
                <a:solidFill>
                  <a:schemeClr val="accent1"/>
                </a:solidFill>
              </a:defRPr>
            </a:lvl1pPr>
          </a:lstStyle>
          <a:p>
            <a:pPr lvl="0"/>
            <a:r>
              <a:rPr lang="zh-CN" altLang="en-US" dirty="0"/>
              <a:t>请在此处添加您的小标题</a:t>
            </a:r>
            <a:endParaRPr lang="en-US" altLang="zh-CN" dirty="0"/>
          </a:p>
        </p:txBody>
      </p:sp>
    </p:spTree>
    <p:extLst>
      <p:ext uri="{BB962C8B-B14F-4D97-AF65-F5344CB8AC3E}">
        <p14:creationId xmlns:p14="http://schemas.microsoft.com/office/powerpoint/2010/main" val="39581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A79D2-491A-12B1-8A1F-ABEC597F953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C7372FA-57B7-DDD7-93BF-C9494C2152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337B69-6BE7-5680-8AE7-81CB84864341}"/>
              </a:ext>
            </a:extLst>
          </p:cNvPr>
          <p:cNvSpPr>
            <a:spLocks noGrp="1"/>
          </p:cNvSpPr>
          <p:nvPr>
            <p:ph type="dt" sz="half" idx="10"/>
          </p:nvPr>
        </p:nvSpPr>
        <p:spPr/>
        <p:txBody>
          <a:bodyPr/>
          <a:lstStyle/>
          <a:p>
            <a:fld id="{06936E54-DD56-41B2-B77C-EC218F7DDD2A}"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02BE2BC8-5C8E-DBBA-6CF8-9FC31B31E6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0380CC-A615-1523-AA92-C1EB9C7EBD0C}"/>
              </a:ext>
            </a:extLst>
          </p:cNvPr>
          <p:cNvSpPr>
            <a:spLocks noGrp="1"/>
          </p:cNvSpPr>
          <p:nvPr>
            <p:ph type="sldNum" sz="quarter" idx="12"/>
          </p:nvPr>
        </p:nvSpPr>
        <p:spPr/>
        <p:txBody>
          <a:body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3040699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单图页">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zh-CN" altLang="en-US"/>
              <a:t>单击此处编辑母版标题样式</a:t>
            </a:r>
          </a:p>
        </p:txBody>
      </p:sp>
      <p:sp>
        <p:nvSpPr>
          <p:cNvPr id="23" name="圆角矩形 22"/>
          <p:cNvSpPr/>
          <p:nvPr userDrawn="1"/>
        </p:nvSpPr>
        <p:spPr>
          <a:xfrm>
            <a:off x="1404045" y="1515291"/>
            <a:ext cx="10292655" cy="4284618"/>
          </a:xfrm>
          <a:prstGeom prst="roundRect">
            <a:avLst>
              <a:gd name="adj" fmla="val 9967"/>
            </a:avLst>
          </a:prstGeom>
          <a:noFill/>
          <a:ln>
            <a:solidFill>
              <a:schemeClr val="accent3"/>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r>
              <a:rPr lang="en-US" altLang="zh-CN"/>
              <a:t>www.hust.edu.cn</a:t>
            </a:r>
            <a:endParaRPr lang="zh-CN" altLang="en-US" dirty="0"/>
          </a:p>
        </p:txBody>
      </p:sp>
      <p:sp>
        <p:nvSpPr>
          <p:cNvPr id="4" name="页脚占位符 3"/>
          <p:cNvSpPr>
            <a:spLocks noGrp="1"/>
          </p:cNvSpPr>
          <p:nvPr>
            <p:ph type="ftr" sz="quarter" idx="11"/>
          </p:nvPr>
        </p:nvSpPr>
        <p:spPr/>
        <p:txBody>
          <a:bodyPr/>
          <a:lstStyle/>
          <a:p>
            <a:r>
              <a:rPr lang="zh-CN" altLang="en-US"/>
              <a:t>明德厚学 求是创新</a:t>
            </a:r>
            <a:endParaRPr lang="zh-CN" altLang="en-US" dirty="0"/>
          </a:p>
        </p:txBody>
      </p:sp>
      <p:sp>
        <p:nvSpPr>
          <p:cNvPr id="5" name="灯片编号占位符 4"/>
          <p:cNvSpPr>
            <a:spLocks noGrp="1"/>
          </p:cNvSpPr>
          <p:nvPr>
            <p:ph type="sldNum" sz="quarter" idx="12"/>
          </p:nvPr>
        </p:nvSpPr>
        <p:spPr/>
        <p:txBody>
          <a:bodyPr/>
          <a:lstStyle/>
          <a:p>
            <a:fld id="{BE1B4BCE-DFB2-4A5E-8750-C18692B86648}" type="slidenum">
              <a:rPr lang="zh-CN" altLang="en-US" smtClean="0"/>
              <a:pPr/>
              <a:t>‹#›</a:t>
            </a:fld>
            <a:endParaRPr lang="zh-CN" altLang="en-US" dirty="0"/>
          </a:p>
        </p:txBody>
      </p:sp>
      <p:sp>
        <p:nvSpPr>
          <p:cNvPr id="7" name="图片占位符 6"/>
          <p:cNvSpPr>
            <a:spLocks noGrp="1" noChangeAspect="1"/>
          </p:cNvSpPr>
          <p:nvPr>
            <p:ph type="pic" sz="quarter" idx="13"/>
          </p:nvPr>
        </p:nvSpPr>
        <p:spPr>
          <a:xfrm>
            <a:off x="482601" y="1234716"/>
            <a:ext cx="7438656" cy="4845768"/>
          </a:xfrm>
          <a:prstGeom prst="roundRect">
            <a:avLst>
              <a:gd name="adj" fmla="val 11401"/>
            </a:avLst>
          </a:prstGeom>
          <a:blipFill>
            <a:blip r:embed="rId2"/>
            <a:srcRect/>
            <a:stretch>
              <a:fillRect t="-1170" b="-1170"/>
            </a:stretch>
          </a:blipFill>
          <a:ln w="28575">
            <a:solidFill>
              <a:schemeClr val="accent2">
                <a:lumMod val="20000"/>
                <a:lumOff val="80000"/>
              </a:schemeClr>
            </a:solidFill>
          </a:ln>
          <a:effectLst>
            <a:outerShdw blurRad="50800" dist="38100" dir="2700000" algn="tl" rotWithShape="0">
              <a:prstClr val="black">
                <a:alpha val="40000"/>
              </a:prstClr>
            </a:outerShdw>
          </a:effectLst>
        </p:spPr>
        <p:txBody>
          <a:bodyPr>
            <a:normAutofit/>
          </a:bodyPr>
          <a:lstStyle>
            <a:lvl1pPr>
              <a:defRPr sz="1800" b="0">
                <a:solidFill>
                  <a:schemeClr val="bg1"/>
                </a:solidFill>
              </a:defRPr>
            </a:lvl1pPr>
          </a:lstStyle>
          <a:p>
            <a:r>
              <a:rPr lang="zh-CN" altLang="en-US" dirty="0"/>
              <a:t>单击图标添加图片</a:t>
            </a:r>
          </a:p>
        </p:txBody>
      </p:sp>
    </p:spTree>
    <p:extLst>
      <p:ext uri="{BB962C8B-B14F-4D97-AF65-F5344CB8AC3E}">
        <p14:creationId xmlns:p14="http://schemas.microsoft.com/office/powerpoint/2010/main" val="4195720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横图页">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r>
              <a:rPr lang="en-US" altLang="zh-CN"/>
              <a:t>www.hust.edu.cn</a:t>
            </a:r>
            <a:endParaRPr lang="zh-CN" altLang="en-US" dirty="0"/>
          </a:p>
        </p:txBody>
      </p:sp>
      <p:sp>
        <p:nvSpPr>
          <p:cNvPr id="4" name="页脚占位符 3"/>
          <p:cNvSpPr>
            <a:spLocks noGrp="1"/>
          </p:cNvSpPr>
          <p:nvPr>
            <p:ph type="ftr" sz="quarter" idx="11"/>
          </p:nvPr>
        </p:nvSpPr>
        <p:spPr/>
        <p:txBody>
          <a:bodyPr/>
          <a:lstStyle/>
          <a:p>
            <a:r>
              <a:rPr lang="zh-CN" altLang="en-US"/>
              <a:t>明德厚学 求是创新</a:t>
            </a:r>
            <a:endParaRPr lang="zh-CN" altLang="en-US" dirty="0"/>
          </a:p>
        </p:txBody>
      </p:sp>
      <p:sp>
        <p:nvSpPr>
          <p:cNvPr id="5" name="灯片编号占位符 4"/>
          <p:cNvSpPr>
            <a:spLocks noGrp="1"/>
          </p:cNvSpPr>
          <p:nvPr>
            <p:ph type="sldNum" sz="quarter" idx="12"/>
          </p:nvPr>
        </p:nvSpPr>
        <p:spPr/>
        <p:txBody>
          <a:bodyPr/>
          <a:lstStyle/>
          <a:p>
            <a:fld id="{BE1B4BCE-DFB2-4A5E-8750-C18692B86648}" type="slidenum">
              <a:rPr lang="zh-CN" altLang="en-US" smtClean="0"/>
              <a:pPr/>
              <a:t>‹#›</a:t>
            </a:fld>
            <a:endParaRPr lang="zh-CN" altLang="en-US" dirty="0"/>
          </a:p>
        </p:txBody>
      </p:sp>
      <p:sp>
        <p:nvSpPr>
          <p:cNvPr id="6" name="图片占位符 5"/>
          <p:cNvSpPr>
            <a:spLocks noGrp="1"/>
          </p:cNvSpPr>
          <p:nvPr>
            <p:ph type="pic" sz="quarter" idx="15"/>
          </p:nvPr>
        </p:nvSpPr>
        <p:spPr>
          <a:xfrm>
            <a:off x="479377" y="990600"/>
            <a:ext cx="11217321" cy="2486247"/>
          </a:xfrm>
          <a:blipFill>
            <a:blip r:embed="rId2"/>
            <a:srcRect/>
            <a:stretch>
              <a:fillRect t="-107384" b="-93700"/>
            </a:stretch>
          </a:blipFill>
          <a:ln w="28575">
            <a:solidFill>
              <a:schemeClr val="accent2">
                <a:lumMod val="20000"/>
                <a:lumOff val="80000"/>
              </a:schemeClr>
            </a:solidFill>
          </a:ln>
          <a:effectLst>
            <a:outerShdw blurRad="50800" dist="38100" dir="5400000" algn="t" rotWithShape="0">
              <a:prstClr val="black">
                <a:alpha val="40000"/>
              </a:prstClr>
            </a:outerShdw>
          </a:effectLst>
        </p:spPr>
        <p:txBody>
          <a:bodyPr vert="horz" lIns="0" tIns="36000" rIns="0" bIns="36000" rtlCol="0">
            <a:normAutofit/>
          </a:bodyPr>
          <a:lstStyle>
            <a:lvl1pPr>
              <a:defRPr lang="zh-CN" altLang="en-US" sz="1800" b="0">
                <a:solidFill>
                  <a:schemeClr val="bg1"/>
                </a:solidFill>
              </a:defRPr>
            </a:lvl1pPr>
          </a:lstStyle>
          <a:p>
            <a:pPr lvl="0"/>
            <a:endParaRPr lang="zh-CN" altLang="en-US"/>
          </a:p>
        </p:txBody>
      </p:sp>
    </p:spTree>
    <p:extLst>
      <p:ext uri="{BB962C8B-B14F-4D97-AF65-F5344CB8AC3E}">
        <p14:creationId xmlns:p14="http://schemas.microsoft.com/office/powerpoint/2010/main" val="4064367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三图页">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单击此处编辑母版标题样式</a:t>
            </a:r>
          </a:p>
        </p:txBody>
      </p:sp>
      <p:sp>
        <p:nvSpPr>
          <p:cNvPr id="136" name="日期占位符 135"/>
          <p:cNvSpPr>
            <a:spLocks noGrp="1"/>
          </p:cNvSpPr>
          <p:nvPr>
            <p:ph type="dt" sz="half" idx="10"/>
          </p:nvPr>
        </p:nvSpPr>
        <p:spPr/>
        <p:txBody>
          <a:bodyPr/>
          <a:lstStyle/>
          <a:p>
            <a:r>
              <a:rPr lang="en-US" altLang="zh-CN"/>
              <a:t>www.hust.edu.cn</a:t>
            </a:r>
            <a:endParaRPr lang="zh-CN" altLang="en-US" dirty="0"/>
          </a:p>
        </p:txBody>
      </p:sp>
      <p:sp>
        <p:nvSpPr>
          <p:cNvPr id="137" name="页脚占位符 136"/>
          <p:cNvSpPr>
            <a:spLocks noGrp="1"/>
          </p:cNvSpPr>
          <p:nvPr>
            <p:ph type="ftr" sz="quarter" idx="11"/>
          </p:nvPr>
        </p:nvSpPr>
        <p:spPr/>
        <p:txBody>
          <a:bodyPr/>
          <a:lstStyle/>
          <a:p>
            <a:r>
              <a:rPr lang="zh-CN" altLang="en-US"/>
              <a:t>明德厚学 求是创新</a:t>
            </a:r>
            <a:endParaRPr lang="zh-CN" altLang="en-US" dirty="0"/>
          </a:p>
        </p:txBody>
      </p:sp>
      <p:sp>
        <p:nvSpPr>
          <p:cNvPr id="138" name="灯片编号占位符 137"/>
          <p:cNvSpPr>
            <a:spLocks noGrp="1"/>
          </p:cNvSpPr>
          <p:nvPr>
            <p:ph type="sldNum" sz="quarter" idx="12"/>
          </p:nvPr>
        </p:nvSpPr>
        <p:spPr/>
        <p:txBody>
          <a:bodyPr/>
          <a:lstStyle/>
          <a:p>
            <a:fld id="{BE1B4BCE-DFB2-4A5E-8750-C18692B86648}" type="slidenum">
              <a:rPr lang="zh-CN" altLang="en-US" smtClean="0"/>
              <a:pPr/>
              <a:t>‹#›</a:t>
            </a:fld>
            <a:endParaRPr lang="zh-CN" altLang="en-US" dirty="0"/>
          </a:p>
        </p:txBody>
      </p:sp>
      <p:sp>
        <p:nvSpPr>
          <p:cNvPr id="4" name="图片占位符 3"/>
          <p:cNvSpPr>
            <a:spLocks noGrp="1" noChangeAspect="1"/>
          </p:cNvSpPr>
          <p:nvPr>
            <p:ph type="pic" sz="quarter" idx="13"/>
          </p:nvPr>
        </p:nvSpPr>
        <p:spPr>
          <a:xfrm>
            <a:off x="482600" y="1270175"/>
            <a:ext cx="3240000" cy="1822500"/>
          </a:xfrm>
          <a:blipFill>
            <a:blip r:embed="rId2"/>
            <a:srcRect/>
            <a:stretch>
              <a:fillRect t="-9338" b="-9338"/>
            </a:stretch>
          </a:blipFill>
          <a:ln w="50800">
            <a:gradFill flip="none" rotWithShape="1">
              <a:gsLst>
                <a:gs pos="27000">
                  <a:schemeClr val="accent1"/>
                </a:gs>
                <a:gs pos="28000">
                  <a:schemeClr val="bg1"/>
                </a:gs>
                <a:gs pos="83000">
                  <a:schemeClr val="bg1"/>
                </a:gs>
                <a:gs pos="83000">
                  <a:schemeClr val="accent6">
                    <a:lumMod val="20000"/>
                    <a:lumOff val="80000"/>
                  </a:schemeClr>
                </a:gs>
              </a:gsLst>
              <a:lin ang="13500000" scaled="1"/>
              <a:tileRect/>
            </a:gradFill>
          </a:ln>
        </p:spPr>
        <p:txBody>
          <a:bodyPr vert="horz" lIns="0" tIns="36000" rIns="0" bIns="36000" rtlCol="0">
            <a:normAutofit/>
          </a:bodyPr>
          <a:lstStyle>
            <a:lvl1pPr>
              <a:defRPr lang="zh-CN" altLang="en-US" sz="1400" b="0" dirty="0">
                <a:solidFill>
                  <a:schemeClr val="bg1"/>
                </a:solidFill>
              </a:defRPr>
            </a:lvl1pPr>
          </a:lstStyle>
          <a:p>
            <a:pPr lvl="0"/>
            <a:r>
              <a:rPr lang="zh-CN" altLang="en-US" dirty="0"/>
              <a:t>单击图标添加图片</a:t>
            </a:r>
          </a:p>
        </p:txBody>
      </p:sp>
      <p:sp>
        <p:nvSpPr>
          <p:cNvPr id="6" name="文本占位符 5"/>
          <p:cNvSpPr>
            <a:spLocks noGrp="1"/>
          </p:cNvSpPr>
          <p:nvPr>
            <p:ph type="body" sz="quarter" idx="14" hasCustomPrompt="1"/>
          </p:nvPr>
        </p:nvSpPr>
        <p:spPr>
          <a:xfrm>
            <a:off x="482600" y="3326650"/>
            <a:ext cx="3240000" cy="483358"/>
          </a:xfrm>
          <a:prstGeom prst="roundRect">
            <a:avLst>
              <a:gd name="adj" fmla="val 50000"/>
            </a:avLst>
          </a:prstGeom>
          <a:solidFill>
            <a:schemeClr val="bg1"/>
          </a:solidFill>
          <a:effectLst>
            <a:outerShdw blurRad="63500" dist="50800" dir="2700000" algn="tl" rotWithShape="0">
              <a:schemeClr val="accent1">
                <a:alpha val="40000"/>
              </a:schemeClr>
            </a:outerShdw>
          </a:effectLst>
        </p:spPr>
        <p:txBody>
          <a:bodyPr vert="horz" lIns="0" tIns="36000" rIns="0" bIns="36000" rtlCol="0" anchor="ctr">
            <a:noAutofit/>
          </a:bodyPr>
          <a:lstStyle>
            <a:lvl1pPr>
              <a:defRPr lang="zh-CN" altLang="en-US" sz="1800" dirty="0" smtClean="0"/>
            </a:lvl1pPr>
          </a:lstStyle>
          <a:p>
            <a:pPr lvl="0" algn="ctr">
              <a:lnSpc>
                <a:spcPct val="100000"/>
              </a:lnSpc>
              <a:spcAft>
                <a:spcPts val="0"/>
              </a:spcAft>
            </a:pPr>
            <a:r>
              <a:rPr lang="zh-CN" altLang="en-US" dirty="0"/>
              <a:t>请在此处添加您的内容标题</a:t>
            </a:r>
          </a:p>
        </p:txBody>
      </p:sp>
      <p:sp>
        <p:nvSpPr>
          <p:cNvPr id="21" name="文本占位符 5"/>
          <p:cNvSpPr>
            <a:spLocks noGrp="1"/>
          </p:cNvSpPr>
          <p:nvPr>
            <p:ph type="body" sz="quarter" idx="15" hasCustomPrompt="1"/>
          </p:nvPr>
        </p:nvSpPr>
        <p:spPr>
          <a:xfrm>
            <a:off x="659366" y="4196080"/>
            <a:ext cx="2886468" cy="1899920"/>
          </a:xfrm>
        </p:spPr>
        <p:txBody>
          <a:bodyPr>
            <a:normAutofit/>
          </a:bodyPr>
          <a:lstStyle>
            <a:lvl1pPr algn="ctr">
              <a:defRPr sz="1600" b="0" i="0">
                <a:solidFill>
                  <a:schemeClr val="tx2">
                    <a:lumMod val="75000"/>
                  </a:schemeClr>
                </a:solidFill>
              </a:defRPr>
            </a:lvl1pPr>
          </a:lstStyle>
          <a:p>
            <a:pPr lvl="0"/>
            <a:r>
              <a:rPr lang="zh-CN" altLang="en-US" dirty="0"/>
              <a:t>请在此处添加详细说明文本内容</a:t>
            </a:r>
          </a:p>
        </p:txBody>
      </p:sp>
      <p:sp>
        <p:nvSpPr>
          <p:cNvPr id="23" name="图片占位符 3"/>
          <p:cNvSpPr>
            <a:spLocks noGrp="1" noChangeAspect="1"/>
          </p:cNvSpPr>
          <p:nvPr>
            <p:ph type="pic" sz="quarter" idx="16"/>
          </p:nvPr>
        </p:nvSpPr>
        <p:spPr>
          <a:xfrm>
            <a:off x="4476000" y="1275708"/>
            <a:ext cx="3240000" cy="1822500"/>
          </a:xfrm>
          <a:blipFill>
            <a:blip r:embed="rId3"/>
            <a:srcRect/>
            <a:stretch>
              <a:fillRect t="-9253" b="-9253"/>
            </a:stretch>
          </a:blipFill>
          <a:ln w="50800">
            <a:gradFill flip="none" rotWithShape="1">
              <a:gsLst>
                <a:gs pos="27000">
                  <a:schemeClr val="accent3"/>
                </a:gs>
                <a:gs pos="28000">
                  <a:schemeClr val="bg1"/>
                </a:gs>
                <a:gs pos="83000">
                  <a:schemeClr val="bg1"/>
                </a:gs>
                <a:gs pos="83000">
                  <a:schemeClr val="accent3">
                    <a:lumMod val="20000"/>
                    <a:lumOff val="80000"/>
                  </a:schemeClr>
                </a:gs>
              </a:gsLst>
              <a:lin ang="13500000" scaled="1"/>
              <a:tileRect/>
            </a:gradFill>
          </a:ln>
        </p:spPr>
        <p:txBody>
          <a:bodyPr vert="horz" lIns="0" tIns="36000" rIns="0" bIns="36000" rtlCol="0">
            <a:normAutofit/>
          </a:bodyPr>
          <a:lstStyle>
            <a:lvl1pPr>
              <a:defRPr lang="zh-CN" altLang="en-US" sz="1400" b="0" dirty="0">
                <a:solidFill>
                  <a:schemeClr val="bg1"/>
                </a:solidFill>
              </a:defRPr>
            </a:lvl1pPr>
          </a:lstStyle>
          <a:p>
            <a:pPr lvl="0"/>
            <a:r>
              <a:rPr lang="zh-CN" altLang="en-US" dirty="0"/>
              <a:t>单击图标添加图片</a:t>
            </a:r>
          </a:p>
        </p:txBody>
      </p:sp>
      <p:sp>
        <p:nvSpPr>
          <p:cNvPr id="24" name="文本占位符 5"/>
          <p:cNvSpPr>
            <a:spLocks noGrp="1"/>
          </p:cNvSpPr>
          <p:nvPr>
            <p:ph type="body" sz="quarter" idx="17" hasCustomPrompt="1"/>
          </p:nvPr>
        </p:nvSpPr>
        <p:spPr>
          <a:xfrm>
            <a:off x="4476000" y="3332183"/>
            <a:ext cx="3240000" cy="483358"/>
          </a:xfrm>
          <a:prstGeom prst="roundRect">
            <a:avLst>
              <a:gd name="adj" fmla="val 50000"/>
            </a:avLst>
          </a:prstGeom>
          <a:solidFill>
            <a:schemeClr val="bg1"/>
          </a:solidFill>
          <a:effectLst>
            <a:outerShdw blurRad="63500" dist="50800" dir="2700000" algn="tl" rotWithShape="0">
              <a:schemeClr val="accent3">
                <a:alpha val="40000"/>
              </a:schemeClr>
            </a:outerShdw>
          </a:effectLst>
        </p:spPr>
        <p:txBody>
          <a:bodyPr vert="horz" lIns="0" tIns="36000" rIns="0" bIns="36000" rtlCol="0" anchor="ctr">
            <a:noAutofit/>
          </a:bodyPr>
          <a:lstStyle>
            <a:lvl1pPr>
              <a:defRPr lang="zh-CN" altLang="en-US" sz="1800" dirty="0" smtClean="0">
                <a:solidFill>
                  <a:schemeClr val="accent3"/>
                </a:solidFill>
              </a:defRPr>
            </a:lvl1pPr>
          </a:lstStyle>
          <a:p>
            <a:pPr lvl="0" algn="ctr">
              <a:lnSpc>
                <a:spcPct val="100000"/>
              </a:lnSpc>
              <a:spcAft>
                <a:spcPts val="0"/>
              </a:spcAft>
            </a:pPr>
            <a:r>
              <a:rPr lang="zh-CN" altLang="en-US" dirty="0"/>
              <a:t>请在此处添加您的内容标题</a:t>
            </a:r>
          </a:p>
        </p:txBody>
      </p:sp>
      <p:sp>
        <p:nvSpPr>
          <p:cNvPr id="25" name="文本占位符 5"/>
          <p:cNvSpPr>
            <a:spLocks noGrp="1"/>
          </p:cNvSpPr>
          <p:nvPr>
            <p:ph type="body" sz="quarter" idx="18" hasCustomPrompt="1"/>
          </p:nvPr>
        </p:nvSpPr>
        <p:spPr>
          <a:xfrm>
            <a:off x="4652766" y="4196080"/>
            <a:ext cx="2886468" cy="1899920"/>
          </a:xfrm>
        </p:spPr>
        <p:txBody>
          <a:bodyPr>
            <a:normAutofit/>
          </a:bodyPr>
          <a:lstStyle>
            <a:lvl1pPr algn="ctr">
              <a:defRPr sz="1600" b="0" i="0">
                <a:solidFill>
                  <a:schemeClr val="tx2">
                    <a:lumMod val="75000"/>
                  </a:schemeClr>
                </a:solidFill>
              </a:defRPr>
            </a:lvl1pPr>
          </a:lstStyle>
          <a:p>
            <a:pPr lvl="0"/>
            <a:r>
              <a:rPr lang="zh-CN" altLang="en-US" dirty="0"/>
              <a:t>请在此处添加详细说明文本内容</a:t>
            </a:r>
          </a:p>
        </p:txBody>
      </p:sp>
      <p:sp>
        <p:nvSpPr>
          <p:cNvPr id="27" name="图片占位符 3"/>
          <p:cNvSpPr>
            <a:spLocks noGrp="1" noChangeAspect="1"/>
          </p:cNvSpPr>
          <p:nvPr>
            <p:ph type="pic" sz="quarter" idx="19"/>
          </p:nvPr>
        </p:nvSpPr>
        <p:spPr>
          <a:xfrm>
            <a:off x="8467332" y="1275708"/>
            <a:ext cx="3240000" cy="1822500"/>
          </a:xfrm>
          <a:blipFill>
            <a:blip r:embed="rId4"/>
            <a:srcRect/>
            <a:stretch>
              <a:fillRect t="-9260" b="-9260"/>
            </a:stretch>
          </a:blipFill>
          <a:ln w="50800">
            <a:gradFill flip="none" rotWithShape="1">
              <a:gsLst>
                <a:gs pos="24000">
                  <a:schemeClr val="tx2"/>
                </a:gs>
                <a:gs pos="25000">
                  <a:schemeClr val="bg1"/>
                </a:gs>
                <a:gs pos="83000">
                  <a:schemeClr val="bg1"/>
                </a:gs>
                <a:gs pos="83000">
                  <a:schemeClr val="bg2"/>
                </a:gs>
              </a:gsLst>
              <a:lin ang="13500000" scaled="1"/>
              <a:tileRect/>
            </a:gradFill>
          </a:ln>
        </p:spPr>
        <p:txBody>
          <a:bodyPr vert="horz" lIns="0" tIns="36000" rIns="0" bIns="36000" rtlCol="0">
            <a:normAutofit/>
          </a:bodyPr>
          <a:lstStyle>
            <a:lvl1pPr>
              <a:defRPr lang="zh-CN" altLang="en-US" sz="1400" b="0" dirty="0">
                <a:solidFill>
                  <a:schemeClr val="bg1"/>
                </a:solidFill>
              </a:defRPr>
            </a:lvl1pPr>
          </a:lstStyle>
          <a:p>
            <a:pPr lvl="0"/>
            <a:r>
              <a:rPr lang="zh-CN" altLang="en-US" dirty="0"/>
              <a:t>单击图标添加图片</a:t>
            </a:r>
          </a:p>
        </p:txBody>
      </p:sp>
      <p:sp>
        <p:nvSpPr>
          <p:cNvPr id="28" name="文本占位符 5"/>
          <p:cNvSpPr>
            <a:spLocks noGrp="1"/>
          </p:cNvSpPr>
          <p:nvPr>
            <p:ph type="body" sz="quarter" idx="20" hasCustomPrompt="1"/>
          </p:nvPr>
        </p:nvSpPr>
        <p:spPr>
          <a:xfrm>
            <a:off x="8467332" y="3332183"/>
            <a:ext cx="3240000" cy="483358"/>
          </a:xfrm>
          <a:prstGeom prst="roundRect">
            <a:avLst>
              <a:gd name="adj" fmla="val 50000"/>
            </a:avLst>
          </a:prstGeom>
          <a:solidFill>
            <a:schemeClr val="bg1"/>
          </a:solidFill>
          <a:effectLst>
            <a:outerShdw blurRad="63500" dist="50800" dir="2700000" algn="tl" rotWithShape="0">
              <a:schemeClr val="tx2">
                <a:alpha val="40000"/>
              </a:schemeClr>
            </a:outerShdw>
          </a:effectLst>
        </p:spPr>
        <p:txBody>
          <a:bodyPr vert="horz" lIns="0" tIns="36000" rIns="0" bIns="36000" rtlCol="0" anchor="ctr">
            <a:noAutofit/>
          </a:bodyPr>
          <a:lstStyle>
            <a:lvl1pPr>
              <a:defRPr lang="zh-CN" altLang="en-US" sz="1800" dirty="0" smtClean="0">
                <a:solidFill>
                  <a:schemeClr val="tx2">
                    <a:lumMod val="75000"/>
                  </a:schemeClr>
                </a:solidFill>
              </a:defRPr>
            </a:lvl1pPr>
          </a:lstStyle>
          <a:p>
            <a:pPr lvl="0" algn="ctr">
              <a:lnSpc>
                <a:spcPct val="100000"/>
              </a:lnSpc>
              <a:spcAft>
                <a:spcPts val="0"/>
              </a:spcAft>
            </a:pPr>
            <a:r>
              <a:rPr lang="zh-CN" altLang="en-US" dirty="0"/>
              <a:t>请在此处添加您的内容标题</a:t>
            </a:r>
          </a:p>
        </p:txBody>
      </p:sp>
      <p:sp>
        <p:nvSpPr>
          <p:cNvPr id="29" name="文本占位符 5"/>
          <p:cNvSpPr>
            <a:spLocks noGrp="1"/>
          </p:cNvSpPr>
          <p:nvPr>
            <p:ph type="body" sz="quarter" idx="21" hasCustomPrompt="1"/>
          </p:nvPr>
        </p:nvSpPr>
        <p:spPr>
          <a:xfrm>
            <a:off x="8644098" y="4196080"/>
            <a:ext cx="2886468" cy="1899920"/>
          </a:xfrm>
        </p:spPr>
        <p:txBody>
          <a:bodyPr>
            <a:normAutofit/>
          </a:bodyPr>
          <a:lstStyle>
            <a:lvl1pPr algn="ctr">
              <a:defRPr sz="1600" b="0" i="0">
                <a:solidFill>
                  <a:schemeClr val="tx2">
                    <a:lumMod val="75000"/>
                  </a:schemeClr>
                </a:solidFill>
              </a:defRPr>
            </a:lvl1pPr>
          </a:lstStyle>
          <a:p>
            <a:pPr lvl="0"/>
            <a:r>
              <a:rPr lang="zh-CN" altLang="en-US" dirty="0"/>
              <a:t>请在此处添加详细说明文本内容</a:t>
            </a:r>
          </a:p>
        </p:txBody>
      </p:sp>
    </p:spTree>
    <p:extLst>
      <p:ext uri="{BB962C8B-B14F-4D97-AF65-F5344CB8AC3E}">
        <p14:creationId xmlns:p14="http://schemas.microsoft.com/office/powerpoint/2010/main" val="200659750"/>
      </p:ext>
    </p:extLst>
  </p:cSld>
  <p:clrMapOvr>
    <a:masterClrMapping/>
  </p:clrMapOvr>
  <p:extLst>
    <p:ext uri="{DCECCB84-F9BA-43D5-87BE-67443E8EF086}">
      <p15:sldGuideLst xmlns:p15="http://schemas.microsoft.com/office/powerpoint/2012/main">
        <p15:guide id="1" orient="horz" pos="82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多图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r>
              <a:rPr lang="en-US" altLang="zh-CN"/>
              <a:t>www.hust.edu.cn</a:t>
            </a:r>
            <a:endParaRPr lang="zh-CN" altLang="en-US" dirty="0"/>
          </a:p>
        </p:txBody>
      </p:sp>
      <p:sp>
        <p:nvSpPr>
          <p:cNvPr id="4" name="页脚占位符 3"/>
          <p:cNvSpPr>
            <a:spLocks noGrp="1"/>
          </p:cNvSpPr>
          <p:nvPr>
            <p:ph type="ftr" sz="quarter" idx="11"/>
          </p:nvPr>
        </p:nvSpPr>
        <p:spPr/>
        <p:txBody>
          <a:bodyPr/>
          <a:lstStyle/>
          <a:p>
            <a:r>
              <a:rPr lang="zh-CN" altLang="en-US"/>
              <a:t>明德厚学 求是创新</a:t>
            </a:r>
            <a:endParaRPr lang="zh-CN" altLang="en-US" dirty="0"/>
          </a:p>
        </p:txBody>
      </p:sp>
      <p:sp>
        <p:nvSpPr>
          <p:cNvPr id="5" name="灯片编号占位符 4"/>
          <p:cNvSpPr>
            <a:spLocks noGrp="1"/>
          </p:cNvSpPr>
          <p:nvPr>
            <p:ph type="sldNum" sz="quarter" idx="12"/>
          </p:nvPr>
        </p:nvSpPr>
        <p:spPr/>
        <p:txBody>
          <a:bodyPr/>
          <a:lstStyle/>
          <a:p>
            <a:fld id="{BE1B4BCE-DFB2-4A5E-8750-C18692B86648}" type="slidenum">
              <a:rPr lang="zh-CN" altLang="en-US" smtClean="0"/>
              <a:pPr/>
              <a:t>‹#›</a:t>
            </a:fld>
            <a:endParaRPr lang="zh-CN" altLang="en-US" dirty="0"/>
          </a:p>
        </p:txBody>
      </p:sp>
      <p:sp>
        <p:nvSpPr>
          <p:cNvPr id="7" name="图片占位符 6"/>
          <p:cNvSpPr>
            <a:spLocks noGrp="1"/>
          </p:cNvSpPr>
          <p:nvPr>
            <p:ph type="pic" sz="quarter" idx="13" hasCustomPrompt="1"/>
          </p:nvPr>
        </p:nvSpPr>
        <p:spPr>
          <a:xfrm>
            <a:off x="481422" y="3263900"/>
            <a:ext cx="2654300" cy="1701800"/>
          </a:xfrm>
          <a:blipFill>
            <a:blip r:embed="rId2"/>
            <a:srcRect/>
            <a:stretch>
              <a:fillRect l="-5813" r="-5813"/>
            </a:stretch>
          </a:blipFill>
        </p:spPr>
        <p:txBody>
          <a:bodyPr anchor="ctr">
            <a:normAutofit/>
          </a:bodyPr>
          <a:lstStyle>
            <a:lvl1pPr algn="ctr">
              <a:defRPr sz="1800" b="0">
                <a:solidFill>
                  <a:schemeClr val="bg1"/>
                </a:solidFill>
              </a:defRPr>
            </a:lvl1pPr>
          </a:lstStyle>
          <a:p>
            <a:r>
              <a:rPr lang="zh-CN" altLang="en-US" dirty="0"/>
              <a:t>单击图标更换图片</a:t>
            </a:r>
          </a:p>
        </p:txBody>
      </p:sp>
      <p:sp>
        <p:nvSpPr>
          <p:cNvPr id="9" name="文本占位符 8"/>
          <p:cNvSpPr>
            <a:spLocks noGrp="1"/>
          </p:cNvSpPr>
          <p:nvPr>
            <p:ph type="body" sz="quarter" idx="14" hasCustomPrompt="1"/>
          </p:nvPr>
        </p:nvSpPr>
        <p:spPr>
          <a:xfrm>
            <a:off x="481422" y="5156200"/>
            <a:ext cx="2654300" cy="1181100"/>
          </a:xfrm>
          <a:solidFill>
            <a:schemeClr val="accent1"/>
          </a:solidFill>
        </p:spPr>
        <p:txBody>
          <a:bodyPr anchor="ctr">
            <a:normAutofit/>
          </a:bodyPr>
          <a:lstStyle>
            <a:lvl1pPr algn="ctr">
              <a:defRPr sz="1600" b="0">
                <a:solidFill>
                  <a:schemeClr val="bg1"/>
                </a:solidFill>
              </a:defRPr>
            </a:lvl1pPr>
          </a:lstStyle>
          <a:p>
            <a:pPr lvl="0"/>
            <a:r>
              <a:rPr lang="zh-CN" altLang="en-US" dirty="0"/>
              <a:t>请在此处添加图片说明内容</a:t>
            </a:r>
          </a:p>
        </p:txBody>
      </p:sp>
      <p:sp>
        <p:nvSpPr>
          <p:cNvPr id="10" name="图片占位符 6"/>
          <p:cNvSpPr>
            <a:spLocks noGrp="1"/>
          </p:cNvSpPr>
          <p:nvPr>
            <p:ph type="pic" sz="quarter" idx="15" hasCustomPrompt="1"/>
          </p:nvPr>
        </p:nvSpPr>
        <p:spPr>
          <a:xfrm>
            <a:off x="3326222" y="4635500"/>
            <a:ext cx="2654300" cy="1701800"/>
          </a:xfrm>
          <a:blipFill>
            <a:blip r:embed="rId3"/>
            <a:srcRect/>
            <a:stretch>
              <a:fillRect t="-2059" b="-2059"/>
            </a:stretch>
          </a:blipFill>
        </p:spPr>
        <p:txBody>
          <a:bodyPr vert="horz" lIns="0" tIns="36000" rIns="0" bIns="36000" rtlCol="0" anchor="ctr">
            <a:normAutofit/>
          </a:bodyPr>
          <a:lstStyle>
            <a:lvl1pPr marL="0" marR="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lang="zh-CN" altLang="en-US" sz="1800" b="0">
                <a:solidFill>
                  <a:schemeClr val="bg1"/>
                </a:solidFill>
              </a:defRPr>
            </a:lvl1pPr>
          </a:lstStyle>
          <a:p>
            <a:pPr marL="0" marR="0" lvl="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a:pPr>
            <a:r>
              <a:rPr lang="zh-CN" altLang="en-US" dirty="0"/>
              <a:t>单击图标更换图片</a:t>
            </a:r>
          </a:p>
        </p:txBody>
      </p:sp>
      <p:sp>
        <p:nvSpPr>
          <p:cNvPr id="11" name="文本占位符 8"/>
          <p:cNvSpPr>
            <a:spLocks noGrp="1"/>
          </p:cNvSpPr>
          <p:nvPr>
            <p:ph type="body" sz="quarter" idx="16" hasCustomPrompt="1"/>
          </p:nvPr>
        </p:nvSpPr>
        <p:spPr>
          <a:xfrm>
            <a:off x="3326222" y="3263900"/>
            <a:ext cx="2654300" cy="1181100"/>
          </a:xfrm>
          <a:solidFill>
            <a:schemeClr val="accent3"/>
          </a:solidFill>
        </p:spPr>
        <p:txBody>
          <a:bodyPr anchor="ctr">
            <a:normAutofit/>
          </a:bodyPr>
          <a:lstStyle>
            <a:lvl1pPr algn="ctr">
              <a:defRPr sz="1600" b="0">
                <a:solidFill>
                  <a:schemeClr val="bg1"/>
                </a:solidFill>
              </a:defRPr>
            </a:lvl1pPr>
          </a:lstStyle>
          <a:p>
            <a:pPr lvl="0"/>
            <a:r>
              <a:rPr lang="zh-CN" altLang="en-US" dirty="0"/>
              <a:t>请在此处添加图片说明内容</a:t>
            </a:r>
          </a:p>
        </p:txBody>
      </p:sp>
      <p:sp>
        <p:nvSpPr>
          <p:cNvPr id="12" name="图片占位符 6"/>
          <p:cNvSpPr>
            <a:spLocks noGrp="1"/>
          </p:cNvSpPr>
          <p:nvPr>
            <p:ph type="pic" sz="quarter" idx="17" hasCustomPrompt="1"/>
          </p:nvPr>
        </p:nvSpPr>
        <p:spPr>
          <a:xfrm>
            <a:off x="6216566" y="3263900"/>
            <a:ext cx="2654300" cy="1701800"/>
          </a:xfrm>
          <a:blipFill>
            <a:blip r:embed="rId4"/>
            <a:srcRect/>
            <a:stretch>
              <a:fillRect l="-7110" r="-7110"/>
            </a:stretch>
          </a:blipFill>
        </p:spPr>
        <p:txBody>
          <a:bodyPr vert="horz" lIns="0" tIns="36000" rIns="0" bIns="36000" rtlCol="0" anchor="ctr">
            <a:normAutofit/>
          </a:bodyPr>
          <a:lstStyle>
            <a:lvl1pPr marL="0" marR="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lang="zh-CN" altLang="en-US" sz="1800" b="0">
                <a:solidFill>
                  <a:schemeClr val="bg1"/>
                </a:solidFill>
              </a:defRPr>
            </a:lvl1pPr>
          </a:lstStyle>
          <a:p>
            <a:pPr marL="0" marR="0" lvl="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a:pPr>
            <a:r>
              <a:rPr lang="zh-CN" altLang="en-US" dirty="0"/>
              <a:t>单击图标更换图片</a:t>
            </a:r>
          </a:p>
          <a:p>
            <a:pPr lvl="0" algn="ctr"/>
            <a:endParaRPr lang="zh-CN" altLang="en-US" dirty="0"/>
          </a:p>
        </p:txBody>
      </p:sp>
      <p:sp>
        <p:nvSpPr>
          <p:cNvPr id="13" name="文本占位符 8"/>
          <p:cNvSpPr>
            <a:spLocks noGrp="1"/>
          </p:cNvSpPr>
          <p:nvPr>
            <p:ph type="body" sz="quarter" idx="18" hasCustomPrompt="1"/>
          </p:nvPr>
        </p:nvSpPr>
        <p:spPr>
          <a:xfrm>
            <a:off x="6216566" y="5156200"/>
            <a:ext cx="2654300" cy="1181100"/>
          </a:xfrm>
          <a:solidFill>
            <a:schemeClr val="accent1"/>
          </a:solidFill>
        </p:spPr>
        <p:txBody>
          <a:bodyPr anchor="ctr">
            <a:normAutofit/>
          </a:bodyPr>
          <a:lstStyle>
            <a:lvl1pPr algn="ctr">
              <a:defRPr sz="1600" b="0">
                <a:solidFill>
                  <a:schemeClr val="bg1"/>
                </a:solidFill>
              </a:defRPr>
            </a:lvl1pPr>
          </a:lstStyle>
          <a:p>
            <a:pPr lvl="0"/>
            <a:r>
              <a:rPr lang="zh-CN" altLang="en-US" dirty="0"/>
              <a:t>请在此处添加图片说明内容</a:t>
            </a:r>
          </a:p>
        </p:txBody>
      </p:sp>
      <p:sp>
        <p:nvSpPr>
          <p:cNvPr id="14" name="图片占位符 6"/>
          <p:cNvSpPr>
            <a:spLocks noGrp="1"/>
          </p:cNvSpPr>
          <p:nvPr>
            <p:ph type="pic" sz="quarter" idx="19" hasCustomPrompt="1"/>
          </p:nvPr>
        </p:nvSpPr>
        <p:spPr>
          <a:xfrm>
            <a:off x="9061366" y="4635500"/>
            <a:ext cx="2654300" cy="1701800"/>
          </a:xfrm>
          <a:blipFill>
            <a:blip r:embed="rId5"/>
            <a:srcRect/>
            <a:stretch>
              <a:fillRect t="-1990" b="-1990"/>
            </a:stretch>
          </a:blipFill>
        </p:spPr>
        <p:txBody>
          <a:bodyPr vert="horz" lIns="0" tIns="36000" rIns="0" bIns="36000" rtlCol="0" anchor="ctr">
            <a:normAutofit/>
          </a:bodyPr>
          <a:lstStyle>
            <a:lvl1pPr marL="0" marR="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lang="zh-CN" altLang="en-US" sz="1800" b="0">
                <a:solidFill>
                  <a:schemeClr val="bg1"/>
                </a:solidFill>
              </a:defRPr>
            </a:lvl1pPr>
          </a:lstStyle>
          <a:p>
            <a:pPr marL="0" marR="0" lvl="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a:pPr>
            <a:r>
              <a:rPr lang="zh-CN" altLang="en-US" dirty="0"/>
              <a:t>单击图标更换图片</a:t>
            </a:r>
          </a:p>
          <a:p>
            <a:pPr lvl="0" algn="ctr"/>
            <a:endParaRPr lang="zh-CN" altLang="en-US" dirty="0"/>
          </a:p>
        </p:txBody>
      </p:sp>
      <p:sp>
        <p:nvSpPr>
          <p:cNvPr id="15" name="文本占位符 8"/>
          <p:cNvSpPr>
            <a:spLocks noGrp="1"/>
          </p:cNvSpPr>
          <p:nvPr>
            <p:ph type="body" sz="quarter" idx="20" hasCustomPrompt="1"/>
          </p:nvPr>
        </p:nvSpPr>
        <p:spPr>
          <a:xfrm>
            <a:off x="9061366" y="3263900"/>
            <a:ext cx="2654300" cy="1181100"/>
          </a:xfrm>
          <a:solidFill>
            <a:schemeClr val="accent3"/>
          </a:solidFill>
        </p:spPr>
        <p:txBody>
          <a:bodyPr anchor="ctr">
            <a:normAutofit/>
          </a:bodyPr>
          <a:lstStyle>
            <a:lvl1pPr algn="ctr">
              <a:defRPr sz="1600" b="0">
                <a:solidFill>
                  <a:schemeClr val="bg1"/>
                </a:solidFill>
              </a:defRPr>
            </a:lvl1pPr>
          </a:lstStyle>
          <a:p>
            <a:pPr lvl="0"/>
            <a:r>
              <a:rPr lang="zh-CN" altLang="en-US" dirty="0"/>
              <a:t>请在此处添加图片说明内容</a:t>
            </a:r>
          </a:p>
        </p:txBody>
      </p:sp>
      <p:grpSp>
        <p:nvGrpSpPr>
          <p:cNvPr id="18" name="组合 17"/>
          <p:cNvGrpSpPr/>
          <p:nvPr userDrawn="1"/>
        </p:nvGrpSpPr>
        <p:grpSpPr>
          <a:xfrm>
            <a:off x="3155772" y="3440971"/>
            <a:ext cx="6001938" cy="290361"/>
            <a:chOff x="3104972" y="3212371"/>
            <a:chExt cx="6001938" cy="290361"/>
          </a:xfrm>
          <a:solidFill>
            <a:schemeClr val="accent3"/>
          </a:solidFill>
        </p:grpSpPr>
        <p:sp>
          <p:nvSpPr>
            <p:cNvPr id="16" name="等腰三角形 15"/>
            <p:cNvSpPr/>
            <p:nvPr userDrawn="1"/>
          </p:nvSpPr>
          <p:spPr>
            <a:xfrm rot="16200000">
              <a:off x="3086972" y="3232732"/>
              <a:ext cx="288000" cy="252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rot="16200000">
              <a:off x="8836910" y="3230371"/>
              <a:ext cx="288000" cy="252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userDrawn="1"/>
        </p:nvGrpSpPr>
        <p:grpSpPr>
          <a:xfrm flipH="1">
            <a:off x="3041472" y="5358671"/>
            <a:ext cx="6001938" cy="290361"/>
            <a:chOff x="3104972" y="3212371"/>
            <a:chExt cx="6001938" cy="290361"/>
          </a:xfrm>
          <a:solidFill>
            <a:schemeClr val="accent1"/>
          </a:solidFill>
        </p:grpSpPr>
        <p:sp>
          <p:nvSpPr>
            <p:cNvPr id="20" name="等腰三角形 19"/>
            <p:cNvSpPr/>
            <p:nvPr userDrawn="1"/>
          </p:nvSpPr>
          <p:spPr>
            <a:xfrm rot="16200000">
              <a:off x="3086972" y="3232732"/>
              <a:ext cx="288000" cy="252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userDrawn="1"/>
          </p:nvSpPr>
          <p:spPr>
            <a:xfrm rot="16200000">
              <a:off x="8836910" y="3230371"/>
              <a:ext cx="288000" cy="252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5"/>
          <p:cNvSpPr>
            <a:spLocks noGrp="1"/>
          </p:cNvSpPr>
          <p:nvPr>
            <p:ph type="body" sz="quarter" idx="21" hasCustomPrompt="1"/>
          </p:nvPr>
        </p:nvSpPr>
        <p:spPr>
          <a:xfrm>
            <a:off x="3561600" y="1006964"/>
            <a:ext cx="5076000" cy="483358"/>
          </a:xfrm>
          <a:prstGeom prst="roundRect">
            <a:avLst>
              <a:gd name="adj" fmla="val 50000"/>
            </a:avLst>
          </a:prstGeom>
          <a:solidFill>
            <a:schemeClr val="bg1"/>
          </a:solidFill>
          <a:effectLst>
            <a:outerShdw blurRad="63500" dist="50800" dir="2700000" algn="tl" rotWithShape="0">
              <a:schemeClr val="accent1">
                <a:alpha val="40000"/>
              </a:schemeClr>
            </a:outerShdw>
          </a:effectLst>
        </p:spPr>
        <p:txBody>
          <a:bodyPr vert="horz" lIns="0" tIns="36000" rIns="0" bIns="36000" rtlCol="0" anchor="ctr">
            <a:noAutofit/>
          </a:bodyPr>
          <a:lstStyle>
            <a:lvl1pPr>
              <a:defRPr lang="zh-CN" altLang="en-US" sz="1800" dirty="0" smtClean="0"/>
            </a:lvl1pPr>
          </a:lstStyle>
          <a:p>
            <a:pPr lvl="0" algn="ctr">
              <a:lnSpc>
                <a:spcPct val="100000"/>
              </a:lnSpc>
              <a:spcAft>
                <a:spcPts val="0"/>
              </a:spcAft>
            </a:pPr>
            <a:r>
              <a:rPr lang="zh-CN" altLang="en-US" dirty="0"/>
              <a:t>请在此处添加您的内容标题</a:t>
            </a:r>
          </a:p>
        </p:txBody>
      </p:sp>
      <p:sp>
        <p:nvSpPr>
          <p:cNvPr id="23" name="文本占位符 5"/>
          <p:cNvSpPr>
            <a:spLocks noGrp="1"/>
          </p:cNvSpPr>
          <p:nvPr>
            <p:ph type="body" sz="quarter" idx="22" hasCustomPrompt="1"/>
          </p:nvPr>
        </p:nvSpPr>
        <p:spPr>
          <a:xfrm>
            <a:off x="1104900" y="1705637"/>
            <a:ext cx="9982200" cy="1151739"/>
          </a:xfrm>
        </p:spPr>
        <p:txBody>
          <a:bodyPr>
            <a:normAutofit/>
          </a:bodyPr>
          <a:lstStyle>
            <a:lvl1pPr marL="0" marR="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sz="1600" b="0" i="0">
                <a:solidFill>
                  <a:schemeClr val="tx2">
                    <a:lumMod val="75000"/>
                  </a:schemeClr>
                </a:solidFill>
              </a:defRPr>
            </a:lvl1pPr>
          </a:lstStyle>
          <a:p>
            <a:pPr lvl="0"/>
            <a:r>
              <a:rPr lang="zh-CN" altLang="en-US" dirty="0"/>
              <a:t>请在此处添加您对于下列图片的详细说明  请在此处添加您对于下列图片的详细说明</a:t>
            </a:r>
            <a:endParaRPr lang="en-US" altLang="zh-CN" dirty="0"/>
          </a:p>
          <a:p>
            <a:pPr marL="0" marR="0" lvl="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a:pPr>
            <a:r>
              <a:rPr lang="zh-CN" altLang="en-US" dirty="0"/>
              <a:t>请在此处添加您对于下列图片的详细说明  请在此处添加您对于下列图片的详细说明</a:t>
            </a:r>
          </a:p>
          <a:p>
            <a:pPr marL="0" marR="0" lvl="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a:pPr>
            <a:r>
              <a:rPr lang="zh-CN" altLang="en-US" dirty="0"/>
              <a:t>请在此处添加您对于下列图片的详细说明  请在此处添加您对于下列图片的详细说明</a:t>
            </a:r>
          </a:p>
        </p:txBody>
      </p:sp>
    </p:spTree>
    <p:extLst>
      <p:ext uri="{BB962C8B-B14F-4D97-AF65-F5344CB8AC3E}">
        <p14:creationId xmlns:p14="http://schemas.microsoft.com/office/powerpoint/2010/main" val="41510910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简历页">
    <p:spTree>
      <p:nvGrpSpPr>
        <p:cNvPr id="1" name=""/>
        <p:cNvGrpSpPr/>
        <p:nvPr/>
      </p:nvGrpSpPr>
      <p:grpSpPr>
        <a:xfrm>
          <a:off x="0" y="0"/>
          <a:ext cx="0" cy="0"/>
          <a:chOff x="0" y="0"/>
          <a:chExt cx="0" cy="0"/>
        </a:xfrm>
      </p:grpSpPr>
      <p:sp>
        <p:nvSpPr>
          <p:cNvPr id="3" name="图片占位符 2"/>
          <p:cNvSpPr>
            <a:spLocks noGrp="1" noChangeAspect="1"/>
          </p:cNvSpPr>
          <p:nvPr>
            <p:ph type="pic" sz="quarter" idx="10" hasCustomPrompt="1"/>
          </p:nvPr>
        </p:nvSpPr>
        <p:spPr>
          <a:xfrm>
            <a:off x="673360" y="1503803"/>
            <a:ext cx="3196011" cy="4261347"/>
          </a:xfrm>
          <a:blipFill>
            <a:blip r:embed="rId2"/>
            <a:srcRect/>
            <a:stretch>
              <a:fillRect l="-27525" t="-6512" r="-69897"/>
            </a:stretch>
          </a:blipFill>
          <a:ln w="50800">
            <a:gradFill flip="none" rotWithShape="1">
              <a:gsLst>
                <a:gs pos="25000">
                  <a:schemeClr val="accent1"/>
                </a:gs>
                <a:gs pos="25000">
                  <a:schemeClr val="bg1"/>
                </a:gs>
                <a:gs pos="83000">
                  <a:schemeClr val="bg1"/>
                </a:gs>
                <a:gs pos="83000">
                  <a:schemeClr val="accent6">
                    <a:lumMod val="20000"/>
                    <a:lumOff val="80000"/>
                  </a:schemeClr>
                </a:gs>
              </a:gsLst>
              <a:lin ang="13500000" scaled="1"/>
              <a:tileRect/>
            </a:gradFill>
          </a:ln>
        </p:spPr>
        <p:txBody>
          <a:bodyPr vert="horz" lIns="0" tIns="36000" rIns="0" bIns="36000" rtlCol="0" anchor="ctr">
            <a:normAutofit/>
          </a:bodyPr>
          <a:lstStyle>
            <a:lvl1pPr algn="ctr">
              <a:defRPr lang="zh-CN" altLang="en-US" sz="1800" b="0" dirty="0">
                <a:solidFill>
                  <a:schemeClr val="bg1"/>
                </a:solidFill>
              </a:defRPr>
            </a:lvl1pPr>
          </a:lstStyle>
          <a:p>
            <a:pPr lvl="0"/>
            <a:r>
              <a:rPr lang="zh-CN" altLang="en-US" dirty="0"/>
              <a:t>点击图标即可更换图片</a:t>
            </a:r>
          </a:p>
        </p:txBody>
      </p:sp>
      <p:sp>
        <p:nvSpPr>
          <p:cNvPr id="8" name="文本占位符 7"/>
          <p:cNvSpPr>
            <a:spLocks noGrp="1"/>
          </p:cNvSpPr>
          <p:nvPr>
            <p:ph type="body" sz="quarter" idx="11" hasCustomPrompt="1"/>
          </p:nvPr>
        </p:nvSpPr>
        <p:spPr>
          <a:xfrm>
            <a:off x="5535825" y="999040"/>
            <a:ext cx="6155794" cy="505611"/>
          </a:xfrm>
        </p:spPr>
        <p:txBody>
          <a:bodyPr anchor="ctr">
            <a:normAutofit/>
          </a:bodyPr>
          <a:lstStyle>
            <a:lvl1pPr>
              <a:spcAft>
                <a:spcPts val="600"/>
              </a:spcAft>
              <a:defRPr sz="2400" i="0" spc="300">
                <a:solidFill>
                  <a:schemeClr val="accent1"/>
                </a:solidFill>
                <a:latin typeface="+mn-ea"/>
                <a:ea typeface="+mn-ea"/>
              </a:defRPr>
            </a:lvl1pPr>
          </a:lstStyle>
          <a:p>
            <a:pPr lvl="0"/>
            <a:r>
              <a:rPr lang="zh-CN" altLang="en-US" dirty="0"/>
              <a:t>添加姓名</a:t>
            </a:r>
            <a:endParaRPr lang="en-US" altLang="zh-CN" dirty="0"/>
          </a:p>
        </p:txBody>
      </p:sp>
      <p:sp>
        <p:nvSpPr>
          <p:cNvPr id="33" name="文本占位符 23"/>
          <p:cNvSpPr>
            <a:spLocks noGrp="1"/>
          </p:cNvSpPr>
          <p:nvPr>
            <p:ph type="body" sz="quarter" idx="17" hasCustomPrompt="1"/>
          </p:nvPr>
        </p:nvSpPr>
        <p:spPr>
          <a:xfrm>
            <a:off x="4673274" y="2197679"/>
            <a:ext cx="7018345" cy="2655673"/>
          </a:xfrm>
        </p:spPr>
        <p:txBody>
          <a:bodyPr lIns="0" tIns="0" rIns="0" bIns="0" anchor="ctr">
            <a:normAutofit/>
          </a:bodyPr>
          <a:lstStyle>
            <a:lvl1pPr marL="285750" indent="-285750" algn="just">
              <a:lnSpc>
                <a:spcPct val="125000"/>
              </a:lnSpc>
              <a:spcBef>
                <a:spcPts val="0"/>
              </a:spcBef>
              <a:spcAft>
                <a:spcPts val="600"/>
              </a:spcAft>
              <a:buFont typeface="Arial" panose="020B0604020202020204" pitchFamily="34" charset="0"/>
              <a:buChar char="•"/>
              <a:defRPr sz="1800" b="0">
                <a:solidFill>
                  <a:schemeClr val="tx2">
                    <a:lumMod val="75000"/>
                  </a:schemeClr>
                </a:solidFill>
                <a:latin typeface="+mn-lt"/>
                <a:ea typeface="+mn-ea"/>
              </a:defRPr>
            </a:lvl1pPr>
          </a:lstStyle>
          <a:p>
            <a:pPr lvl="0"/>
            <a:r>
              <a:rPr lang="zh-CN" altLang="en-US" dirty="0"/>
              <a:t>分条添加其他信息，如教育背景、获奖经历等</a:t>
            </a:r>
            <a:endParaRPr lang="en-US" altLang="zh-CN" dirty="0"/>
          </a:p>
        </p:txBody>
      </p:sp>
      <p:sp>
        <p:nvSpPr>
          <p:cNvPr id="34" name="文本占位符 7"/>
          <p:cNvSpPr>
            <a:spLocks noGrp="1"/>
          </p:cNvSpPr>
          <p:nvPr>
            <p:ph type="body" sz="quarter" idx="18" hasCustomPrompt="1"/>
          </p:nvPr>
        </p:nvSpPr>
        <p:spPr>
          <a:xfrm>
            <a:off x="5535825" y="1504652"/>
            <a:ext cx="6155794" cy="460012"/>
          </a:xfrm>
        </p:spPr>
        <p:txBody>
          <a:bodyPr anchor="ctr">
            <a:normAutofit/>
          </a:bodyPr>
          <a:lstStyle>
            <a:lvl1pPr>
              <a:spcAft>
                <a:spcPts val="600"/>
              </a:spcAft>
              <a:defRPr sz="2000" b="0" i="1" spc="300">
                <a:solidFill>
                  <a:schemeClr val="accent1"/>
                </a:solidFill>
                <a:latin typeface="+mn-lt"/>
                <a:ea typeface="+mn-ea"/>
              </a:defRPr>
            </a:lvl1pPr>
          </a:lstStyle>
          <a:p>
            <a:pPr lvl="0"/>
            <a:r>
              <a:rPr lang="zh-CN" altLang="en-US" dirty="0"/>
              <a:t>添加关键信息，如学历、职称等</a:t>
            </a:r>
            <a:endParaRPr lang="en-US" altLang="zh-CN" dirty="0"/>
          </a:p>
        </p:txBody>
      </p:sp>
      <p:sp>
        <p:nvSpPr>
          <p:cNvPr id="35" name="left-quote_56937"/>
          <p:cNvSpPr>
            <a:spLocks noChangeAspect="1"/>
          </p:cNvSpPr>
          <p:nvPr userDrawn="1"/>
        </p:nvSpPr>
        <p:spPr bwMode="auto">
          <a:xfrm>
            <a:off x="4673274" y="999040"/>
            <a:ext cx="609685" cy="536879"/>
          </a:xfrm>
          <a:custGeom>
            <a:avLst/>
            <a:gdLst>
              <a:gd name="connsiteX0" fmla="*/ 566457 w 609553"/>
              <a:gd name="connsiteY0" fmla="*/ 2407 h 536763"/>
              <a:gd name="connsiteX1" fmla="*/ 582730 w 609553"/>
              <a:gd name="connsiteY1" fmla="*/ 17137 h 536763"/>
              <a:gd name="connsiteX2" fmla="*/ 606700 w 609553"/>
              <a:gd name="connsiteY2" fmla="*/ 67222 h 536763"/>
              <a:gd name="connsiteX3" fmla="*/ 591949 w 609553"/>
              <a:gd name="connsiteY3" fmla="*/ 106626 h 536763"/>
              <a:gd name="connsiteX4" fmla="*/ 511924 w 609553"/>
              <a:gd name="connsiteY4" fmla="*/ 165549 h 536763"/>
              <a:gd name="connsiteX5" fmla="*/ 477627 w 609553"/>
              <a:gd name="connsiteY5" fmla="*/ 284868 h 536763"/>
              <a:gd name="connsiteX6" fmla="*/ 570560 w 609553"/>
              <a:gd name="connsiteY6" fmla="*/ 284868 h 536763"/>
              <a:gd name="connsiteX7" fmla="*/ 600062 w 609553"/>
              <a:gd name="connsiteY7" fmla="*/ 314329 h 536763"/>
              <a:gd name="connsiteX8" fmla="*/ 600062 w 609553"/>
              <a:gd name="connsiteY8" fmla="*/ 507302 h 536763"/>
              <a:gd name="connsiteX9" fmla="*/ 570560 w 609553"/>
              <a:gd name="connsiteY9" fmla="*/ 536763 h 536763"/>
              <a:gd name="connsiteX10" fmla="*/ 377319 w 609553"/>
              <a:gd name="connsiteY10" fmla="*/ 536763 h 536763"/>
              <a:gd name="connsiteX11" fmla="*/ 347817 w 609553"/>
              <a:gd name="connsiteY11" fmla="*/ 507302 h 536763"/>
              <a:gd name="connsiteX12" fmla="*/ 347817 w 609553"/>
              <a:gd name="connsiteY12" fmla="*/ 356680 h 536763"/>
              <a:gd name="connsiteX13" fmla="*/ 366994 w 609553"/>
              <a:gd name="connsiteY13" fmla="*/ 184331 h 536763"/>
              <a:gd name="connsiteX14" fmla="*/ 438537 w 609553"/>
              <a:gd name="connsiteY14" fmla="*/ 71273 h 536763"/>
              <a:gd name="connsiteX15" fmla="*/ 544376 w 609553"/>
              <a:gd name="connsiteY15" fmla="*/ 3143 h 536763"/>
              <a:gd name="connsiteX16" fmla="*/ 566457 w 609553"/>
              <a:gd name="connsiteY16" fmla="*/ 2407 h 536763"/>
              <a:gd name="connsiteX17" fmla="*/ 219410 w 609553"/>
              <a:gd name="connsiteY17" fmla="*/ 1869 h 536763"/>
              <a:gd name="connsiteX18" fmla="*/ 235685 w 609553"/>
              <a:gd name="connsiteY18" fmla="*/ 16784 h 536763"/>
              <a:gd name="connsiteX19" fmla="*/ 259659 w 609553"/>
              <a:gd name="connsiteY19" fmla="*/ 67235 h 536763"/>
              <a:gd name="connsiteX20" fmla="*/ 244906 w 609553"/>
              <a:gd name="connsiteY20" fmla="*/ 106638 h 536763"/>
              <a:gd name="connsiteX21" fmla="*/ 164869 w 609553"/>
              <a:gd name="connsiteY21" fmla="*/ 165560 h 536763"/>
              <a:gd name="connsiteX22" fmla="*/ 130198 w 609553"/>
              <a:gd name="connsiteY22" fmla="*/ 284875 h 536763"/>
              <a:gd name="connsiteX23" fmla="*/ 222776 w 609553"/>
              <a:gd name="connsiteY23" fmla="*/ 284875 h 536763"/>
              <a:gd name="connsiteX24" fmla="*/ 252282 w 609553"/>
              <a:gd name="connsiteY24" fmla="*/ 314336 h 536763"/>
              <a:gd name="connsiteX25" fmla="*/ 252282 w 609553"/>
              <a:gd name="connsiteY25" fmla="*/ 507303 h 536763"/>
              <a:gd name="connsiteX26" fmla="*/ 222776 w 609553"/>
              <a:gd name="connsiteY26" fmla="*/ 536763 h 536763"/>
              <a:gd name="connsiteX27" fmla="*/ 29507 w 609553"/>
              <a:gd name="connsiteY27" fmla="*/ 536763 h 536763"/>
              <a:gd name="connsiteX28" fmla="*/ 0 w 609553"/>
              <a:gd name="connsiteY28" fmla="*/ 507303 h 536763"/>
              <a:gd name="connsiteX29" fmla="*/ 0 w 609553"/>
              <a:gd name="connsiteY29" fmla="*/ 356685 h 536763"/>
              <a:gd name="connsiteX30" fmla="*/ 19548 w 609553"/>
              <a:gd name="connsiteY30" fmla="*/ 183604 h 536763"/>
              <a:gd name="connsiteX31" fmla="*/ 91102 w 609553"/>
              <a:gd name="connsiteY31" fmla="*/ 71286 h 536763"/>
              <a:gd name="connsiteX32" fmla="*/ 197326 w 609553"/>
              <a:gd name="connsiteY32" fmla="*/ 2422 h 536763"/>
              <a:gd name="connsiteX33" fmla="*/ 219410 w 609553"/>
              <a:gd name="connsiteY33" fmla="*/ 1869 h 5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553" h="536763">
                <a:moveTo>
                  <a:pt x="566457" y="2407"/>
                </a:moveTo>
                <a:cubicBezTo>
                  <a:pt x="573326" y="4985"/>
                  <a:pt x="579226" y="10140"/>
                  <a:pt x="582730" y="17137"/>
                </a:cubicBezTo>
                <a:lnTo>
                  <a:pt x="606700" y="67222"/>
                </a:lnTo>
                <a:cubicBezTo>
                  <a:pt x="613707" y="81952"/>
                  <a:pt x="607438" y="100366"/>
                  <a:pt x="591949" y="106626"/>
                </a:cubicBezTo>
                <a:cubicBezTo>
                  <a:pt x="556177" y="121725"/>
                  <a:pt x="529625" y="141612"/>
                  <a:pt x="511924" y="165549"/>
                </a:cubicBezTo>
                <a:cubicBezTo>
                  <a:pt x="490166" y="195379"/>
                  <a:pt x="478365" y="235152"/>
                  <a:pt x="477627" y="284868"/>
                </a:cubicBezTo>
                <a:lnTo>
                  <a:pt x="570560" y="284868"/>
                </a:lnTo>
                <a:cubicBezTo>
                  <a:pt x="586786" y="284868"/>
                  <a:pt x="600062" y="298126"/>
                  <a:pt x="600062" y="314329"/>
                </a:cubicBezTo>
                <a:lnTo>
                  <a:pt x="600062" y="507302"/>
                </a:lnTo>
                <a:cubicBezTo>
                  <a:pt x="600062" y="523506"/>
                  <a:pt x="586786" y="536763"/>
                  <a:pt x="570560" y="536763"/>
                </a:cubicBezTo>
                <a:lnTo>
                  <a:pt x="377319" y="536763"/>
                </a:lnTo>
                <a:cubicBezTo>
                  <a:pt x="361093" y="536763"/>
                  <a:pt x="347817" y="523506"/>
                  <a:pt x="347817" y="507302"/>
                </a:cubicBezTo>
                <a:lnTo>
                  <a:pt x="347817" y="356680"/>
                </a:lnTo>
                <a:cubicBezTo>
                  <a:pt x="347817" y="283027"/>
                  <a:pt x="354086" y="225577"/>
                  <a:pt x="366994" y="184331"/>
                </a:cubicBezTo>
                <a:cubicBezTo>
                  <a:pt x="379532" y="142348"/>
                  <a:pt x="403871" y="104785"/>
                  <a:pt x="438537" y="71273"/>
                </a:cubicBezTo>
                <a:cubicBezTo>
                  <a:pt x="467670" y="43653"/>
                  <a:pt x="503073" y="20820"/>
                  <a:pt x="544376" y="3143"/>
                </a:cubicBezTo>
                <a:cubicBezTo>
                  <a:pt x="551752" y="-171"/>
                  <a:pt x="559589" y="-171"/>
                  <a:pt x="566457" y="2407"/>
                </a:cubicBezTo>
                <a:close/>
                <a:moveTo>
                  <a:pt x="219410" y="1869"/>
                </a:moveTo>
                <a:cubicBezTo>
                  <a:pt x="226280" y="4447"/>
                  <a:pt x="232181" y="9603"/>
                  <a:pt x="235685" y="16784"/>
                </a:cubicBezTo>
                <a:lnTo>
                  <a:pt x="259659" y="67235"/>
                </a:lnTo>
                <a:cubicBezTo>
                  <a:pt x="266667" y="81965"/>
                  <a:pt x="260028" y="100378"/>
                  <a:pt x="244906" y="106638"/>
                </a:cubicBezTo>
                <a:cubicBezTo>
                  <a:pt x="209129" y="121737"/>
                  <a:pt x="182573" y="141623"/>
                  <a:pt x="164869" y="165560"/>
                </a:cubicBezTo>
                <a:cubicBezTo>
                  <a:pt x="143108" y="195389"/>
                  <a:pt x="131305" y="235160"/>
                  <a:pt x="130198" y="284875"/>
                </a:cubicBezTo>
                <a:lnTo>
                  <a:pt x="222776" y="284875"/>
                </a:lnTo>
                <a:cubicBezTo>
                  <a:pt x="239004" y="284875"/>
                  <a:pt x="252282" y="298132"/>
                  <a:pt x="252282" y="314336"/>
                </a:cubicBezTo>
                <a:lnTo>
                  <a:pt x="252282" y="507303"/>
                </a:lnTo>
                <a:cubicBezTo>
                  <a:pt x="252282" y="523506"/>
                  <a:pt x="239004" y="536763"/>
                  <a:pt x="222776" y="536763"/>
                </a:cubicBezTo>
                <a:lnTo>
                  <a:pt x="29507" y="536763"/>
                </a:lnTo>
                <a:cubicBezTo>
                  <a:pt x="13278" y="536763"/>
                  <a:pt x="0" y="523506"/>
                  <a:pt x="0" y="507303"/>
                </a:cubicBezTo>
                <a:lnTo>
                  <a:pt x="0" y="356685"/>
                </a:lnTo>
                <a:cubicBezTo>
                  <a:pt x="0" y="283402"/>
                  <a:pt x="7008" y="225954"/>
                  <a:pt x="19548" y="183604"/>
                </a:cubicBezTo>
                <a:cubicBezTo>
                  <a:pt x="32457" y="141991"/>
                  <a:pt x="56063" y="104061"/>
                  <a:pt x="91102" y="71286"/>
                </a:cubicBezTo>
                <a:cubicBezTo>
                  <a:pt x="119502" y="43298"/>
                  <a:pt x="155279" y="20098"/>
                  <a:pt x="197326" y="2422"/>
                </a:cubicBezTo>
                <a:cubicBezTo>
                  <a:pt x="204703" y="-708"/>
                  <a:pt x="212541" y="-708"/>
                  <a:pt x="219410" y="1869"/>
                </a:cubicBezTo>
                <a:close/>
              </a:path>
            </a:pathLst>
          </a:custGeom>
          <a:solidFill>
            <a:schemeClr val="accent1"/>
          </a:solidFill>
          <a:ln>
            <a:noFill/>
          </a:ln>
        </p:spPr>
        <p:txBody>
          <a:bodyPr/>
          <a:lstStyle/>
          <a:p>
            <a:endParaRPr lang="zh-CN" altLang="en-US"/>
          </a:p>
        </p:txBody>
      </p:sp>
      <p:sp>
        <p:nvSpPr>
          <p:cNvPr id="36" name="quotation-right-mark_32194"/>
          <p:cNvSpPr>
            <a:spLocks noChangeAspect="1"/>
          </p:cNvSpPr>
          <p:nvPr userDrawn="1"/>
        </p:nvSpPr>
        <p:spPr bwMode="auto">
          <a:xfrm>
            <a:off x="11081934" y="5767814"/>
            <a:ext cx="609685" cy="565862"/>
          </a:xfrm>
          <a:custGeom>
            <a:avLst/>
            <a:gdLst>
              <a:gd name="T0" fmla="*/ 2650 w 4654"/>
              <a:gd name="T1" fmla="*/ 4135 h 4326"/>
              <a:gd name="T2" fmla="*/ 2650 w 4654"/>
              <a:gd name="T3" fmla="*/ 3359 h 4326"/>
              <a:gd name="T4" fmla="*/ 2841 w 4654"/>
              <a:gd name="T5" fmla="*/ 3168 h 4326"/>
              <a:gd name="T6" fmla="*/ 3450 w 4654"/>
              <a:gd name="T7" fmla="*/ 2022 h 4326"/>
              <a:gd name="T8" fmla="*/ 2841 w 4654"/>
              <a:gd name="T9" fmla="*/ 2022 h 4326"/>
              <a:gd name="T10" fmla="*/ 2650 w 4654"/>
              <a:gd name="T11" fmla="*/ 1831 h 4326"/>
              <a:gd name="T12" fmla="*/ 2650 w 4654"/>
              <a:gd name="T13" fmla="*/ 191 h 4326"/>
              <a:gd name="T14" fmla="*/ 2841 w 4654"/>
              <a:gd name="T15" fmla="*/ 1 h 4326"/>
              <a:gd name="T16" fmla="*/ 4464 w 4654"/>
              <a:gd name="T17" fmla="*/ 1 h 4326"/>
              <a:gd name="T18" fmla="*/ 4654 w 4654"/>
              <a:gd name="T19" fmla="*/ 191 h 4326"/>
              <a:gd name="T20" fmla="*/ 4654 w 4654"/>
              <a:gd name="T21" fmla="*/ 1831 h 4326"/>
              <a:gd name="T22" fmla="*/ 4545 w 4654"/>
              <a:gd name="T23" fmla="*/ 2826 h 4326"/>
              <a:gd name="T24" fmla="*/ 4207 w 4654"/>
              <a:gd name="T25" fmla="*/ 3613 h 4326"/>
              <a:gd name="T26" fmla="*/ 3631 w 4654"/>
              <a:gd name="T27" fmla="*/ 4139 h 4326"/>
              <a:gd name="T28" fmla="*/ 2841 w 4654"/>
              <a:gd name="T29" fmla="*/ 4326 h 4326"/>
              <a:gd name="T30" fmla="*/ 2650 w 4654"/>
              <a:gd name="T31" fmla="*/ 4135 h 4326"/>
              <a:gd name="T32" fmla="*/ 191 w 4654"/>
              <a:gd name="T33" fmla="*/ 3168 h 4326"/>
              <a:gd name="T34" fmla="*/ 0 w 4654"/>
              <a:gd name="T35" fmla="*/ 3358 h 4326"/>
              <a:gd name="T36" fmla="*/ 0 w 4654"/>
              <a:gd name="T37" fmla="*/ 4135 h 4326"/>
              <a:gd name="T38" fmla="*/ 191 w 4654"/>
              <a:gd name="T39" fmla="*/ 4326 h 4326"/>
              <a:gd name="T40" fmla="*/ 981 w 4654"/>
              <a:gd name="T41" fmla="*/ 4139 h 4326"/>
              <a:gd name="T42" fmla="*/ 1556 w 4654"/>
              <a:gd name="T43" fmla="*/ 3613 h 4326"/>
              <a:gd name="T44" fmla="*/ 1895 w 4654"/>
              <a:gd name="T45" fmla="*/ 2826 h 4326"/>
              <a:gd name="T46" fmla="*/ 2004 w 4654"/>
              <a:gd name="T47" fmla="*/ 1831 h 4326"/>
              <a:gd name="T48" fmla="*/ 2004 w 4654"/>
              <a:gd name="T49" fmla="*/ 191 h 4326"/>
              <a:gd name="T50" fmla="*/ 1813 w 4654"/>
              <a:gd name="T51" fmla="*/ 0 h 4326"/>
              <a:gd name="T52" fmla="*/ 191 w 4654"/>
              <a:gd name="T53" fmla="*/ 0 h 4326"/>
              <a:gd name="T54" fmla="*/ 0 w 4654"/>
              <a:gd name="T55" fmla="*/ 191 h 4326"/>
              <a:gd name="T56" fmla="*/ 0 w 4654"/>
              <a:gd name="T57" fmla="*/ 1831 h 4326"/>
              <a:gd name="T58" fmla="*/ 191 w 4654"/>
              <a:gd name="T59" fmla="*/ 2022 h 4326"/>
              <a:gd name="T60" fmla="*/ 791 w 4654"/>
              <a:gd name="T61" fmla="*/ 2022 h 4326"/>
              <a:gd name="T62" fmla="*/ 191 w 4654"/>
              <a:gd name="T63" fmla="*/ 316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650" y="4135"/>
                </a:moveTo>
                <a:lnTo>
                  <a:pt x="2650" y="3359"/>
                </a:lnTo>
                <a:cubicBezTo>
                  <a:pt x="2650" y="3253"/>
                  <a:pt x="2736" y="3168"/>
                  <a:pt x="2841" y="3168"/>
                </a:cubicBezTo>
                <a:cubicBezTo>
                  <a:pt x="3217" y="3168"/>
                  <a:pt x="3421" y="2783"/>
                  <a:pt x="3450" y="2022"/>
                </a:cubicBezTo>
                <a:lnTo>
                  <a:pt x="2841" y="2022"/>
                </a:lnTo>
                <a:cubicBezTo>
                  <a:pt x="2736" y="2022"/>
                  <a:pt x="2650" y="1936"/>
                  <a:pt x="2650" y="1831"/>
                </a:cubicBezTo>
                <a:lnTo>
                  <a:pt x="2650" y="191"/>
                </a:lnTo>
                <a:cubicBezTo>
                  <a:pt x="2650" y="86"/>
                  <a:pt x="2736" y="1"/>
                  <a:pt x="2841" y="1"/>
                </a:cubicBezTo>
                <a:lnTo>
                  <a:pt x="4464" y="1"/>
                </a:lnTo>
                <a:cubicBezTo>
                  <a:pt x="4569" y="1"/>
                  <a:pt x="4654" y="86"/>
                  <a:pt x="4654" y="191"/>
                </a:cubicBezTo>
                <a:lnTo>
                  <a:pt x="4654" y="1831"/>
                </a:lnTo>
                <a:cubicBezTo>
                  <a:pt x="4654" y="2196"/>
                  <a:pt x="4618" y="2530"/>
                  <a:pt x="4545" y="2826"/>
                </a:cubicBezTo>
                <a:cubicBezTo>
                  <a:pt x="4471" y="3129"/>
                  <a:pt x="4357" y="3394"/>
                  <a:pt x="4207" y="3613"/>
                </a:cubicBezTo>
                <a:cubicBezTo>
                  <a:pt x="4052" y="3839"/>
                  <a:pt x="3858" y="4016"/>
                  <a:pt x="3631" y="4139"/>
                </a:cubicBezTo>
                <a:cubicBezTo>
                  <a:pt x="3403" y="4263"/>
                  <a:pt x="3137" y="4326"/>
                  <a:pt x="2841" y="4326"/>
                </a:cubicBezTo>
                <a:cubicBezTo>
                  <a:pt x="2736" y="4326"/>
                  <a:pt x="2650" y="4241"/>
                  <a:pt x="2650" y="4135"/>
                </a:cubicBezTo>
                <a:close/>
                <a:moveTo>
                  <a:pt x="191" y="3168"/>
                </a:moveTo>
                <a:cubicBezTo>
                  <a:pt x="85" y="3168"/>
                  <a:pt x="0" y="3253"/>
                  <a:pt x="0" y="3358"/>
                </a:cubicBezTo>
                <a:lnTo>
                  <a:pt x="0" y="4135"/>
                </a:lnTo>
                <a:cubicBezTo>
                  <a:pt x="0" y="4241"/>
                  <a:pt x="85" y="4326"/>
                  <a:pt x="191" y="4326"/>
                </a:cubicBezTo>
                <a:cubicBezTo>
                  <a:pt x="486" y="4326"/>
                  <a:pt x="752" y="4263"/>
                  <a:pt x="981" y="4139"/>
                </a:cubicBezTo>
                <a:cubicBezTo>
                  <a:pt x="1208" y="4016"/>
                  <a:pt x="1402" y="3839"/>
                  <a:pt x="1556" y="3613"/>
                </a:cubicBezTo>
                <a:cubicBezTo>
                  <a:pt x="1707" y="3394"/>
                  <a:pt x="1821" y="3129"/>
                  <a:pt x="1895" y="2826"/>
                </a:cubicBezTo>
                <a:cubicBezTo>
                  <a:pt x="1967" y="2530"/>
                  <a:pt x="2004" y="2195"/>
                  <a:pt x="2004" y="1831"/>
                </a:cubicBezTo>
                <a:lnTo>
                  <a:pt x="2004" y="191"/>
                </a:lnTo>
                <a:cubicBezTo>
                  <a:pt x="2004" y="86"/>
                  <a:pt x="1919" y="0"/>
                  <a:pt x="1813" y="0"/>
                </a:cubicBezTo>
                <a:lnTo>
                  <a:pt x="191" y="0"/>
                </a:lnTo>
                <a:cubicBezTo>
                  <a:pt x="85" y="0"/>
                  <a:pt x="0" y="86"/>
                  <a:pt x="0" y="191"/>
                </a:cubicBezTo>
                <a:lnTo>
                  <a:pt x="0" y="1831"/>
                </a:lnTo>
                <a:cubicBezTo>
                  <a:pt x="0" y="1936"/>
                  <a:pt x="85" y="2022"/>
                  <a:pt x="191" y="2022"/>
                </a:cubicBezTo>
                <a:lnTo>
                  <a:pt x="791" y="2022"/>
                </a:lnTo>
                <a:cubicBezTo>
                  <a:pt x="763" y="2782"/>
                  <a:pt x="561" y="3168"/>
                  <a:pt x="191" y="3168"/>
                </a:cubicBezTo>
                <a:close/>
              </a:path>
            </a:pathLst>
          </a:custGeom>
          <a:noFill/>
          <a:ln w="25400">
            <a:solidFill>
              <a:schemeClr val="accent3"/>
            </a:solidFill>
          </a:ln>
        </p:spPr>
        <p:txBody>
          <a:bodyPr/>
          <a:lstStyle/>
          <a:p>
            <a:endParaRPr lang="zh-CN" altLang="en-US"/>
          </a:p>
        </p:txBody>
      </p:sp>
      <p:sp>
        <p:nvSpPr>
          <p:cNvPr id="64" name="文本占位符 23"/>
          <p:cNvSpPr>
            <a:spLocks noGrp="1"/>
          </p:cNvSpPr>
          <p:nvPr>
            <p:ph type="body" sz="quarter" idx="19" hasCustomPrompt="1"/>
          </p:nvPr>
        </p:nvSpPr>
        <p:spPr>
          <a:xfrm>
            <a:off x="4673090" y="4877806"/>
            <a:ext cx="6161488" cy="1455870"/>
          </a:xfrm>
        </p:spPr>
        <p:txBody>
          <a:bodyPr lIns="0" tIns="0" rIns="0" bIns="0" anchor="ctr">
            <a:normAutofit/>
          </a:bodyPr>
          <a:lstStyle>
            <a:lvl1pPr marL="285750" indent="-285750" algn="just">
              <a:lnSpc>
                <a:spcPct val="125000"/>
              </a:lnSpc>
              <a:spcBef>
                <a:spcPts val="0"/>
              </a:spcBef>
              <a:spcAft>
                <a:spcPts val="600"/>
              </a:spcAft>
              <a:buFont typeface="Arial" panose="020B0604020202020204" pitchFamily="34" charset="0"/>
              <a:buChar char="•"/>
              <a:defRPr sz="1600" b="0">
                <a:solidFill>
                  <a:schemeClr val="tx2">
                    <a:lumMod val="75000"/>
                  </a:schemeClr>
                </a:solidFill>
                <a:latin typeface="+mn-lt"/>
                <a:ea typeface="+mn-ea"/>
              </a:defRPr>
            </a:lvl1pPr>
          </a:lstStyle>
          <a:p>
            <a:pPr lvl="0"/>
            <a:r>
              <a:rPr lang="zh-CN" altLang="en-US" dirty="0"/>
              <a:t>补充添加其他信息</a:t>
            </a:r>
            <a:endParaRPr lang="en-US" altLang="zh-CN" dirty="0"/>
          </a:p>
        </p:txBody>
      </p:sp>
      <p:sp>
        <p:nvSpPr>
          <p:cNvPr id="2" name="标题 1"/>
          <p:cNvSpPr>
            <a:spLocks noGrp="1"/>
          </p:cNvSpPr>
          <p:nvPr>
            <p:ph type="title"/>
          </p:nvPr>
        </p:nvSpPr>
        <p:spPr/>
        <p:txBody>
          <a:bodyPr/>
          <a:lstStyle/>
          <a:p>
            <a:r>
              <a:rPr lang="zh-CN" altLang="en-US"/>
              <a:t>单击此处编辑母版标题样式</a:t>
            </a:r>
          </a:p>
        </p:txBody>
      </p:sp>
      <p:sp>
        <p:nvSpPr>
          <p:cNvPr id="6" name="日期占位符 5"/>
          <p:cNvSpPr>
            <a:spLocks noGrp="1"/>
          </p:cNvSpPr>
          <p:nvPr>
            <p:ph type="dt" sz="half" idx="20"/>
          </p:nvPr>
        </p:nvSpPr>
        <p:spPr/>
        <p:txBody>
          <a:bodyPr/>
          <a:lstStyle/>
          <a:p>
            <a:r>
              <a:rPr lang="en-US" altLang="zh-CN"/>
              <a:t>www.hust.edu.cn</a:t>
            </a:r>
            <a:endParaRPr lang="zh-CN" altLang="en-US" dirty="0"/>
          </a:p>
        </p:txBody>
      </p:sp>
      <p:sp>
        <p:nvSpPr>
          <p:cNvPr id="7" name="页脚占位符 6"/>
          <p:cNvSpPr>
            <a:spLocks noGrp="1"/>
          </p:cNvSpPr>
          <p:nvPr>
            <p:ph type="ftr" sz="quarter" idx="21"/>
          </p:nvPr>
        </p:nvSpPr>
        <p:spPr/>
        <p:txBody>
          <a:bodyPr/>
          <a:lstStyle/>
          <a:p>
            <a:r>
              <a:rPr lang="zh-CN" altLang="en-US"/>
              <a:t>明德厚学 求是创新</a:t>
            </a:r>
            <a:endParaRPr lang="zh-CN" altLang="en-US" dirty="0"/>
          </a:p>
        </p:txBody>
      </p:sp>
      <p:sp>
        <p:nvSpPr>
          <p:cNvPr id="9" name="灯片编号占位符 8"/>
          <p:cNvSpPr>
            <a:spLocks noGrp="1"/>
          </p:cNvSpPr>
          <p:nvPr>
            <p:ph type="sldNum" sz="quarter" idx="22"/>
          </p:nvPr>
        </p:nvSpPr>
        <p:spPr/>
        <p:txBody>
          <a:bodyPr/>
          <a:lstStyle/>
          <a:p>
            <a:fld id="{BE1B4BCE-DFB2-4A5E-8750-C18692B86648}" type="slidenum">
              <a:rPr lang="zh-CN" altLang="en-US" smtClean="0"/>
              <a:pPr/>
              <a:t>‹#›</a:t>
            </a:fld>
            <a:endParaRPr lang="zh-CN" altLang="en-US" dirty="0"/>
          </a:p>
        </p:txBody>
      </p:sp>
    </p:spTree>
    <p:extLst>
      <p:ext uri="{BB962C8B-B14F-4D97-AF65-F5344CB8AC3E}">
        <p14:creationId xmlns:p14="http://schemas.microsoft.com/office/powerpoint/2010/main" val="443856640"/>
      </p:ext>
    </p:extLst>
  </p:cSld>
  <p:clrMapOvr>
    <a:masterClrMapping/>
  </p:clrMapOvr>
  <p:extLst>
    <p:ext uri="{DCECCB84-F9BA-43D5-87BE-67443E8EF086}">
      <p15:sldGuideLst xmlns:p15="http://schemas.microsoft.com/office/powerpoint/2012/main">
        <p15:guide id="1" orient="horz" pos="352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介绍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r>
              <a:rPr lang="en-US" altLang="zh-CN"/>
              <a:t>www.hust.edu.cn</a:t>
            </a:r>
            <a:endParaRPr lang="zh-CN" altLang="en-US" dirty="0"/>
          </a:p>
        </p:txBody>
      </p:sp>
      <p:sp>
        <p:nvSpPr>
          <p:cNvPr id="4" name="页脚占位符 3"/>
          <p:cNvSpPr>
            <a:spLocks noGrp="1"/>
          </p:cNvSpPr>
          <p:nvPr>
            <p:ph type="ftr" sz="quarter" idx="11"/>
          </p:nvPr>
        </p:nvSpPr>
        <p:spPr/>
        <p:txBody>
          <a:bodyPr/>
          <a:lstStyle/>
          <a:p>
            <a:r>
              <a:rPr lang="zh-CN" altLang="en-US"/>
              <a:t>明德厚学 求是创新</a:t>
            </a:r>
            <a:endParaRPr lang="zh-CN" altLang="en-US" dirty="0"/>
          </a:p>
        </p:txBody>
      </p:sp>
      <p:sp>
        <p:nvSpPr>
          <p:cNvPr id="5" name="灯片编号占位符 4"/>
          <p:cNvSpPr>
            <a:spLocks noGrp="1"/>
          </p:cNvSpPr>
          <p:nvPr>
            <p:ph type="sldNum" sz="quarter" idx="12"/>
          </p:nvPr>
        </p:nvSpPr>
        <p:spPr/>
        <p:txBody>
          <a:bodyPr/>
          <a:lstStyle/>
          <a:p>
            <a:fld id="{BE1B4BCE-DFB2-4A5E-8750-C18692B86648}" type="slidenum">
              <a:rPr lang="zh-CN" altLang="en-US" smtClean="0"/>
              <a:pPr/>
              <a:t>‹#›</a:t>
            </a:fld>
            <a:endParaRPr lang="zh-CN" altLang="en-US" dirty="0"/>
          </a:p>
        </p:txBody>
      </p:sp>
      <p:sp>
        <p:nvSpPr>
          <p:cNvPr id="7" name="图片占位符 6"/>
          <p:cNvSpPr>
            <a:spLocks noGrp="1"/>
          </p:cNvSpPr>
          <p:nvPr>
            <p:ph type="pic" sz="quarter" idx="13"/>
          </p:nvPr>
        </p:nvSpPr>
        <p:spPr>
          <a:xfrm>
            <a:off x="495300" y="1376710"/>
            <a:ext cx="3162301" cy="4561779"/>
          </a:xfrm>
          <a:prstGeom prst="rect">
            <a:avLst/>
          </a:prstGeom>
          <a:blipFill>
            <a:blip r:embed="rId2"/>
            <a:srcRect/>
            <a:stretch>
              <a:fillRect l="-31139" r="-84955"/>
            </a:stretch>
          </a:blipFill>
          <a:ln w="50800">
            <a:gradFill flip="none" rotWithShape="1">
              <a:gsLst>
                <a:gs pos="14000">
                  <a:schemeClr val="accent3">
                    <a:lumMod val="20000"/>
                    <a:lumOff val="80000"/>
                  </a:schemeClr>
                </a:gs>
                <a:gs pos="14000">
                  <a:schemeClr val="bg1"/>
                </a:gs>
                <a:gs pos="88000">
                  <a:schemeClr val="bg1"/>
                </a:gs>
                <a:gs pos="88000">
                  <a:schemeClr val="accent3"/>
                </a:gs>
              </a:gsLst>
              <a:lin ang="2700000" scaled="1"/>
              <a:tileRect/>
            </a:gradFill>
          </a:ln>
        </p:spPr>
        <p:txBody>
          <a:bodyPr vert="horz" lIns="0" tIns="36000" rIns="0" bIns="36000" rtlCol="0">
            <a:normAutofit/>
          </a:bodyPr>
          <a:lstStyle>
            <a:lvl1pPr>
              <a:defRPr lang="zh-CN" altLang="en-US" sz="1800" b="0">
                <a:solidFill>
                  <a:schemeClr val="bg1"/>
                </a:solidFill>
              </a:defRPr>
            </a:lvl1pPr>
          </a:lstStyle>
          <a:p>
            <a:pPr lvl="0"/>
            <a:endParaRPr lang="zh-CN" altLang="en-US"/>
          </a:p>
        </p:txBody>
      </p:sp>
      <p:sp>
        <p:nvSpPr>
          <p:cNvPr id="9" name="文本占位符 5"/>
          <p:cNvSpPr>
            <a:spLocks noGrp="1"/>
          </p:cNvSpPr>
          <p:nvPr>
            <p:ph type="body" sz="quarter" idx="17" hasCustomPrompt="1"/>
          </p:nvPr>
        </p:nvSpPr>
        <p:spPr>
          <a:xfrm>
            <a:off x="4501886" y="1068418"/>
            <a:ext cx="2340000" cy="415003"/>
          </a:xfrm>
          <a:prstGeom prst="roundRect">
            <a:avLst>
              <a:gd name="adj" fmla="val 50000"/>
            </a:avLst>
          </a:prstGeom>
          <a:solidFill>
            <a:schemeClr val="bg1"/>
          </a:solidFill>
          <a:effectLst>
            <a:outerShdw blurRad="63500" dist="50800" dir="2700000" algn="tl" rotWithShape="0">
              <a:schemeClr val="accent1">
                <a:alpha val="40000"/>
              </a:schemeClr>
            </a:outerShdw>
          </a:effectLst>
        </p:spPr>
        <p:txBody>
          <a:bodyPr anchor="ctr">
            <a:noAutofit/>
          </a:bodyPr>
          <a:lstStyle>
            <a:lvl1pPr algn="ctr">
              <a:lnSpc>
                <a:spcPct val="100000"/>
              </a:lnSpc>
              <a:spcAft>
                <a:spcPts val="0"/>
              </a:spcAft>
              <a:defRPr sz="2000">
                <a:solidFill>
                  <a:schemeClr val="accent1"/>
                </a:solidFill>
              </a:defRPr>
            </a:lvl1pPr>
          </a:lstStyle>
          <a:p>
            <a:pPr lvl="0"/>
            <a:r>
              <a:rPr lang="zh-CN" altLang="en-US" dirty="0"/>
              <a:t>添加姓名</a:t>
            </a:r>
          </a:p>
        </p:txBody>
      </p:sp>
      <p:sp>
        <p:nvSpPr>
          <p:cNvPr id="10" name="文本占位符 9"/>
          <p:cNvSpPr>
            <a:spLocks noGrp="1"/>
          </p:cNvSpPr>
          <p:nvPr>
            <p:ph type="body" sz="quarter" idx="21" hasCustomPrompt="1"/>
          </p:nvPr>
        </p:nvSpPr>
        <p:spPr>
          <a:xfrm>
            <a:off x="4501887" y="2170263"/>
            <a:ext cx="7199669" cy="1803400"/>
          </a:xfrm>
          <a:solidFill>
            <a:schemeClr val="accent2">
              <a:lumMod val="20000"/>
              <a:lumOff val="80000"/>
            </a:schemeClr>
          </a:solidFill>
        </p:spPr>
        <p:txBody>
          <a:bodyPr anchor="ctr">
            <a:noAutofit/>
          </a:bodyPr>
          <a:lstStyle>
            <a:lvl1pPr marL="285750" marR="0" indent="-285750" algn="just" defTabSz="914400" rtl="0" eaLnBrk="1" fontAlgn="auto" latinLnBrk="0" hangingPunct="1">
              <a:lnSpc>
                <a:spcPct val="125000"/>
              </a:lnSpc>
              <a:spcBef>
                <a:spcPts val="0"/>
              </a:spcBef>
              <a:spcAft>
                <a:spcPts val="600"/>
              </a:spcAft>
              <a:buClrTx/>
              <a:buSzTx/>
              <a:buFont typeface="Arial" panose="020B0604020202020204" pitchFamily="34" charset="0"/>
              <a:buChar char="•"/>
              <a:tabLst/>
              <a:defRPr sz="1600" b="0">
                <a:solidFill>
                  <a:schemeClr val="tx2">
                    <a:lumMod val="75000"/>
                  </a:schemeClr>
                </a:solidFill>
                <a:latin typeface="+mn-ea"/>
                <a:ea typeface="+mn-ea"/>
              </a:defRPr>
            </a:lvl1pPr>
            <a:lvl2pPr algn="ctr">
              <a:defRPr sz="1800" b="0">
                <a:solidFill>
                  <a:schemeClr val="tx2">
                    <a:lumMod val="75000"/>
                  </a:schemeClr>
                </a:solidFill>
              </a:defRPr>
            </a:lvl2pPr>
          </a:lstStyle>
          <a:p>
            <a:pPr lvl="0"/>
            <a:r>
              <a:rPr lang="zh-CN" altLang="en-US" dirty="0"/>
              <a:t>请在此处添加您的内容</a:t>
            </a:r>
            <a:endParaRPr lang="en-US" altLang="zh-CN" dirty="0"/>
          </a:p>
          <a:p>
            <a:pPr lvl="0"/>
            <a:r>
              <a:rPr lang="zh-CN" altLang="en-US" dirty="0"/>
              <a:t>请在此处添加您的内容</a:t>
            </a:r>
            <a:endParaRPr lang="en-US" altLang="zh-CN" dirty="0"/>
          </a:p>
          <a:p>
            <a:pPr lvl="0"/>
            <a:r>
              <a:rPr lang="zh-CN" altLang="en-US" dirty="0"/>
              <a:t>请在此处添加您的内容</a:t>
            </a:r>
            <a:endParaRPr lang="en-US" altLang="zh-CN" dirty="0"/>
          </a:p>
          <a:p>
            <a:pPr lvl="0"/>
            <a:r>
              <a:rPr lang="zh-CN" altLang="en-US" dirty="0"/>
              <a:t>请在此处添加您的内容</a:t>
            </a:r>
          </a:p>
        </p:txBody>
      </p:sp>
      <p:sp>
        <p:nvSpPr>
          <p:cNvPr id="11" name="文本占位符 9"/>
          <p:cNvSpPr>
            <a:spLocks noGrp="1"/>
          </p:cNvSpPr>
          <p:nvPr>
            <p:ph type="body" sz="quarter" idx="22" hasCustomPrompt="1"/>
          </p:nvPr>
        </p:nvSpPr>
        <p:spPr>
          <a:xfrm>
            <a:off x="4501887" y="1563718"/>
            <a:ext cx="7199669" cy="581145"/>
          </a:xfrm>
        </p:spPr>
        <p:txBody>
          <a:bodyPr anchor="ctr">
            <a:noAutofit/>
          </a:bodyPr>
          <a:lstStyle>
            <a:lvl1pPr marL="0" marR="0" indent="0" algn="just" defTabSz="914400" rtl="0" eaLnBrk="1" fontAlgn="auto" latinLnBrk="0" hangingPunct="1">
              <a:lnSpc>
                <a:spcPct val="125000"/>
              </a:lnSpc>
              <a:spcBef>
                <a:spcPts val="0"/>
              </a:spcBef>
              <a:spcAft>
                <a:spcPts val="600"/>
              </a:spcAft>
              <a:buClrTx/>
              <a:buSzTx/>
              <a:buFont typeface="Arial" panose="020B0604020202020204" pitchFamily="34" charset="0"/>
              <a:buNone/>
              <a:tabLst/>
              <a:defRPr sz="1800" b="1" i="1">
                <a:solidFill>
                  <a:schemeClr val="accent1"/>
                </a:solidFill>
                <a:latin typeface="+mn-ea"/>
                <a:ea typeface="+mn-ea"/>
              </a:defRPr>
            </a:lvl1pPr>
            <a:lvl2pPr algn="ctr">
              <a:defRPr sz="1800" b="0">
                <a:solidFill>
                  <a:schemeClr val="tx2">
                    <a:lumMod val="75000"/>
                  </a:schemeClr>
                </a:solidFill>
              </a:defRPr>
            </a:lvl2pPr>
          </a:lstStyle>
          <a:p>
            <a:pPr lvl="0"/>
            <a:r>
              <a:rPr lang="zh-CN" altLang="en-US" dirty="0"/>
              <a:t>请在此处添加您的内容</a:t>
            </a:r>
            <a:endParaRPr lang="en-US" altLang="zh-CN" dirty="0"/>
          </a:p>
        </p:txBody>
      </p:sp>
    </p:spTree>
    <p:extLst>
      <p:ext uri="{BB962C8B-B14F-4D97-AF65-F5344CB8AC3E}">
        <p14:creationId xmlns:p14="http://schemas.microsoft.com/office/powerpoint/2010/main" val="39065271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五人圆头像页">
    <p:spTree>
      <p:nvGrpSpPr>
        <p:cNvPr id="1" name=""/>
        <p:cNvGrpSpPr/>
        <p:nvPr/>
      </p:nvGrpSpPr>
      <p:grpSpPr>
        <a:xfrm>
          <a:off x="0" y="0"/>
          <a:ext cx="0" cy="0"/>
          <a:chOff x="0" y="0"/>
          <a:chExt cx="0" cy="0"/>
        </a:xfrm>
      </p:grpSpPr>
      <p:sp>
        <p:nvSpPr>
          <p:cNvPr id="70" name="图片占位符 3"/>
          <p:cNvSpPr>
            <a:spLocks noGrp="1"/>
          </p:cNvSpPr>
          <p:nvPr>
            <p:ph type="pic" sz="quarter" idx="13" hasCustomPrompt="1"/>
          </p:nvPr>
        </p:nvSpPr>
        <p:spPr>
          <a:xfrm>
            <a:off x="493626" y="1897205"/>
            <a:ext cx="1980000" cy="1980000"/>
          </a:xfrm>
          <a:prstGeom prst="ellipse">
            <a:avLst/>
          </a:prstGeom>
          <a:blipFill>
            <a:blip r:embed="rId2"/>
            <a:srcRect/>
            <a:stretch>
              <a:fillRect l="-8666" r="-41136"/>
            </a:stretch>
          </a:blipFill>
          <a:ln w="50800">
            <a:gradFill flip="none" rotWithShape="1">
              <a:gsLst>
                <a:gs pos="25000">
                  <a:schemeClr val="accent1"/>
                </a:gs>
                <a:gs pos="25000">
                  <a:schemeClr val="bg1"/>
                </a:gs>
                <a:gs pos="83000">
                  <a:schemeClr val="bg1"/>
                </a:gs>
                <a:gs pos="83000">
                  <a:schemeClr val="accent6">
                    <a:lumMod val="20000"/>
                    <a:lumOff val="80000"/>
                  </a:schemeClr>
                </a:gs>
              </a:gsLst>
              <a:lin ang="13500000" scaled="1"/>
              <a:tileRect/>
            </a:gradFill>
          </a:ln>
          <a:effectLst/>
        </p:spPr>
        <p:txBody>
          <a:bodyPr vert="horz" lIns="0" tIns="36000" rIns="0" bIns="36000" rtlCol="0" anchor="ctr">
            <a:normAutofit/>
          </a:bodyPr>
          <a:lstStyle>
            <a:lvl1pPr>
              <a:defRPr lang="zh-CN" altLang="en-US" sz="1400" b="0" dirty="0">
                <a:solidFill>
                  <a:schemeClr val="bg1"/>
                </a:solidFill>
              </a:defRPr>
            </a:lvl1pPr>
          </a:lstStyle>
          <a:p>
            <a:pPr lvl="0" algn="ctr"/>
            <a:r>
              <a:rPr lang="zh-CN" altLang="en-US" dirty="0"/>
              <a:t>单击图标更换照片</a:t>
            </a:r>
          </a:p>
        </p:txBody>
      </p:sp>
      <p:sp>
        <p:nvSpPr>
          <p:cNvPr id="71" name="图片占位符 3"/>
          <p:cNvSpPr>
            <a:spLocks noGrp="1" noChangeAspect="1"/>
          </p:cNvSpPr>
          <p:nvPr>
            <p:ph type="pic" sz="quarter" idx="14" hasCustomPrompt="1"/>
          </p:nvPr>
        </p:nvSpPr>
        <p:spPr>
          <a:xfrm>
            <a:off x="2487819" y="1609205"/>
            <a:ext cx="2268000" cy="2268000"/>
          </a:xfrm>
          <a:prstGeom prst="ellipse">
            <a:avLst/>
          </a:prstGeom>
          <a:blipFill>
            <a:blip r:embed="rId3"/>
            <a:srcRect/>
            <a:stretch>
              <a:fillRect l="-24901" r="-24901"/>
            </a:stretch>
          </a:blipFill>
          <a:ln w="50800">
            <a:gradFill flip="none" rotWithShape="1">
              <a:gsLst>
                <a:gs pos="26000">
                  <a:schemeClr val="accent3"/>
                </a:gs>
                <a:gs pos="26000">
                  <a:schemeClr val="bg1"/>
                </a:gs>
                <a:gs pos="83000">
                  <a:schemeClr val="bg1"/>
                </a:gs>
                <a:gs pos="83000">
                  <a:schemeClr val="accent3">
                    <a:lumMod val="20000"/>
                    <a:lumOff val="80000"/>
                  </a:schemeClr>
                </a:gs>
              </a:gsLst>
              <a:lin ang="13500000" scaled="1"/>
              <a:tileRect/>
            </a:gradFill>
          </a:ln>
          <a:effectLst/>
        </p:spPr>
        <p:txBody>
          <a:bodyPr vert="horz" lIns="0" tIns="36000" rIns="0" bIns="36000" rtlCol="0" anchor="ctr">
            <a:normAutofit/>
          </a:bodyPr>
          <a:lstStyle>
            <a:lvl1pPr>
              <a:defRPr lang="zh-CN" altLang="en-US" sz="1400" b="0" dirty="0">
                <a:solidFill>
                  <a:schemeClr val="bg1"/>
                </a:solidFill>
              </a:defRPr>
            </a:lvl1pPr>
          </a:lstStyle>
          <a:p>
            <a:pPr lvl="0" algn="ctr"/>
            <a:r>
              <a:rPr lang="zh-CN" altLang="en-US" dirty="0"/>
              <a:t>单击图标更换照片</a:t>
            </a:r>
          </a:p>
        </p:txBody>
      </p:sp>
      <p:sp>
        <p:nvSpPr>
          <p:cNvPr id="72" name="图片占位符 3"/>
          <p:cNvSpPr>
            <a:spLocks noGrp="1"/>
          </p:cNvSpPr>
          <p:nvPr>
            <p:ph type="pic" sz="quarter" idx="12" hasCustomPrompt="1"/>
          </p:nvPr>
        </p:nvSpPr>
        <p:spPr>
          <a:xfrm>
            <a:off x="9719391" y="1897205"/>
            <a:ext cx="1980000" cy="1980000"/>
          </a:xfrm>
          <a:prstGeom prst="ellipse">
            <a:avLst/>
          </a:prstGeom>
          <a:blipFill>
            <a:blip r:embed="rId2"/>
            <a:srcRect/>
            <a:stretch>
              <a:fillRect l="-8666" r="-41136"/>
            </a:stretch>
          </a:blipFill>
          <a:ln w="50800">
            <a:gradFill flip="none" rotWithShape="1">
              <a:gsLst>
                <a:gs pos="25000">
                  <a:schemeClr val="accent1"/>
                </a:gs>
                <a:gs pos="25000">
                  <a:schemeClr val="bg1"/>
                </a:gs>
                <a:gs pos="83000">
                  <a:schemeClr val="bg1"/>
                </a:gs>
                <a:gs pos="83000">
                  <a:schemeClr val="accent6">
                    <a:lumMod val="20000"/>
                    <a:lumOff val="80000"/>
                  </a:schemeClr>
                </a:gs>
              </a:gsLst>
              <a:lin ang="13500000" scaled="1"/>
              <a:tileRect/>
            </a:gradFill>
          </a:ln>
          <a:effectLst/>
        </p:spPr>
        <p:txBody>
          <a:bodyPr vert="horz" lIns="0" tIns="36000" rIns="0" bIns="36000" rtlCol="0" anchor="ctr">
            <a:normAutofit/>
          </a:bodyPr>
          <a:lstStyle>
            <a:lvl1pPr>
              <a:defRPr lang="zh-CN" altLang="en-US" sz="1400" b="0" dirty="0">
                <a:solidFill>
                  <a:schemeClr val="bg1"/>
                </a:solidFill>
              </a:defRPr>
            </a:lvl1pPr>
          </a:lstStyle>
          <a:p>
            <a:pPr lvl="0" algn="ctr"/>
            <a:r>
              <a:rPr lang="zh-CN" altLang="en-US" dirty="0"/>
              <a:t>单击图标更换照片</a:t>
            </a:r>
          </a:p>
        </p:txBody>
      </p:sp>
      <p:sp>
        <p:nvSpPr>
          <p:cNvPr id="73" name="图片占位符 3"/>
          <p:cNvSpPr>
            <a:spLocks noGrp="1" noChangeAspect="1"/>
          </p:cNvSpPr>
          <p:nvPr>
            <p:ph type="pic" sz="quarter" idx="11" hasCustomPrompt="1"/>
          </p:nvPr>
        </p:nvSpPr>
        <p:spPr>
          <a:xfrm>
            <a:off x="7445610" y="1609205"/>
            <a:ext cx="2268000" cy="2268000"/>
          </a:xfrm>
          <a:prstGeom prst="ellipse">
            <a:avLst/>
          </a:prstGeom>
          <a:blipFill>
            <a:blip r:embed="rId3"/>
            <a:srcRect/>
            <a:stretch>
              <a:fillRect l="-24901" r="-24901"/>
            </a:stretch>
          </a:blipFill>
          <a:ln w="50800">
            <a:gradFill flip="none" rotWithShape="1">
              <a:gsLst>
                <a:gs pos="26000">
                  <a:schemeClr val="accent3"/>
                </a:gs>
                <a:gs pos="26000">
                  <a:schemeClr val="bg1"/>
                </a:gs>
                <a:gs pos="83000">
                  <a:schemeClr val="bg1"/>
                </a:gs>
                <a:gs pos="83000">
                  <a:schemeClr val="accent3">
                    <a:lumMod val="20000"/>
                    <a:lumOff val="80000"/>
                  </a:schemeClr>
                </a:gs>
              </a:gsLst>
              <a:lin ang="13500000" scaled="1"/>
              <a:tileRect/>
            </a:gradFill>
          </a:ln>
          <a:effectLst/>
        </p:spPr>
        <p:txBody>
          <a:bodyPr vert="horz" lIns="0" tIns="36000" rIns="0" bIns="36000" rtlCol="0" anchor="ctr">
            <a:normAutofit/>
          </a:bodyPr>
          <a:lstStyle>
            <a:lvl1pPr>
              <a:defRPr lang="zh-CN" altLang="en-US" sz="1400" b="0" dirty="0">
                <a:solidFill>
                  <a:schemeClr val="bg1"/>
                </a:solidFill>
              </a:defRPr>
            </a:lvl1pPr>
          </a:lstStyle>
          <a:p>
            <a:pPr lvl="0" algn="ctr"/>
            <a:r>
              <a:rPr lang="zh-CN" altLang="en-US" dirty="0"/>
              <a:t>单击图标更换照片</a:t>
            </a:r>
          </a:p>
        </p:txBody>
      </p:sp>
      <p:sp>
        <p:nvSpPr>
          <p:cNvPr id="85" name="图片占位符 3"/>
          <p:cNvSpPr>
            <a:spLocks noGrp="1" noChangeAspect="1"/>
          </p:cNvSpPr>
          <p:nvPr>
            <p:ph type="pic" sz="quarter" idx="10" hasCustomPrompt="1"/>
          </p:nvPr>
        </p:nvSpPr>
        <p:spPr>
          <a:xfrm>
            <a:off x="4732260" y="1141205"/>
            <a:ext cx="2736000" cy="2736000"/>
          </a:xfrm>
          <a:prstGeom prst="ellipse">
            <a:avLst/>
          </a:prstGeom>
          <a:blipFill>
            <a:blip r:embed="rId4"/>
            <a:srcRect/>
            <a:stretch>
              <a:fillRect l="-42183" r="-7729"/>
            </a:stretch>
          </a:blipFill>
          <a:ln w="50800">
            <a:gradFill flip="none" rotWithShape="1">
              <a:gsLst>
                <a:gs pos="25000">
                  <a:schemeClr val="accent1"/>
                </a:gs>
                <a:gs pos="25000">
                  <a:schemeClr val="bg1"/>
                </a:gs>
                <a:gs pos="83000">
                  <a:schemeClr val="bg1"/>
                </a:gs>
                <a:gs pos="83000">
                  <a:schemeClr val="accent6">
                    <a:lumMod val="20000"/>
                    <a:lumOff val="80000"/>
                  </a:schemeClr>
                </a:gs>
              </a:gsLst>
              <a:lin ang="13500000" scaled="1"/>
              <a:tileRect/>
            </a:gradFill>
          </a:ln>
        </p:spPr>
        <p:txBody>
          <a:bodyPr vert="horz" lIns="0" tIns="36000" rIns="0" bIns="36000" rtlCol="0" anchor="ctr">
            <a:normAutofit/>
          </a:bodyPr>
          <a:lstStyle>
            <a:lvl1pPr algn="ctr">
              <a:defRPr lang="zh-CN" altLang="en-US" sz="1400" b="0" dirty="0">
                <a:solidFill>
                  <a:schemeClr val="bg1"/>
                </a:solidFill>
              </a:defRPr>
            </a:lvl1pPr>
          </a:lstStyle>
          <a:p>
            <a:pPr lvl="0"/>
            <a:r>
              <a:rPr lang="zh-CN" altLang="en-US" dirty="0"/>
              <a:t>单击图标更换照片</a:t>
            </a:r>
          </a:p>
        </p:txBody>
      </p:sp>
      <p:sp>
        <p:nvSpPr>
          <p:cNvPr id="2" name="日期占位符 1"/>
          <p:cNvSpPr>
            <a:spLocks noGrp="1"/>
          </p:cNvSpPr>
          <p:nvPr>
            <p:ph type="dt" sz="half" idx="15"/>
          </p:nvPr>
        </p:nvSpPr>
        <p:spPr/>
        <p:txBody>
          <a:bodyPr/>
          <a:lstStyle/>
          <a:p>
            <a:r>
              <a:rPr lang="en-US" altLang="zh-CN"/>
              <a:t>www.hust.edu.cn</a:t>
            </a:r>
            <a:endParaRPr lang="zh-CN" altLang="en-US" dirty="0"/>
          </a:p>
        </p:txBody>
      </p:sp>
      <p:sp>
        <p:nvSpPr>
          <p:cNvPr id="3" name="页脚占位符 2"/>
          <p:cNvSpPr>
            <a:spLocks noGrp="1"/>
          </p:cNvSpPr>
          <p:nvPr>
            <p:ph type="ftr" sz="quarter" idx="16"/>
          </p:nvPr>
        </p:nvSpPr>
        <p:spPr/>
        <p:txBody>
          <a:bodyPr/>
          <a:lstStyle/>
          <a:p>
            <a:r>
              <a:rPr lang="zh-CN" altLang="en-US"/>
              <a:t>明德厚学 求是创新</a:t>
            </a:r>
            <a:endParaRPr lang="zh-CN" altLang="en-US" dirty="0"/>
          </a:p>
        </p:txBody>
      </p:sp>
      <p:sp>
        <p:nvSpPr>
          <p:cNvPr id="4" name="灯片编号占位符 3"/>
          <p:cNvSpPr>
            <a:spLocks noGrp="1"/>
          </p:cNvSpPr>
          <p:nvPr>
            <p:ph type="sldNum" sz="quarter" idx="17"/>
          </p:nvPr>
        </p:nvSpPr>
        <p:spPr/>
        <p:txBody>
          <a:bodyPr/>
          <a:lstStyle/>
          <a:p>
            <a:fld id="{BE1B4BCE-DFB2-4A5E-8750-C18692B86648}" type="slidenum">
              <a:rPr lang="zh-CN" altLang="en-US" smtClean="0"/>
              <a:pPr/>
              <a:t>‹#›</a:t>
            </a:fld>
            <a:endParaRPr lang="zh-CN" altLang="en-US" dirty="0"/>
          </a:p>
        </p:txBody>
      </p:sp>
      <p:sp>
        <p:nvSpPr>
          <p:cNvPr id="5" name="标题 4"/>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16789231"/>
      </p:ext>
    </p:extLst>
  </p:cSld>
  <p:clrMapOvr>
    <a:masterClrMapping/>
  </p:clrMapOvr>
  <p:extLst>
    <p:ext uri="{DCECCB84-F9BA-43D5-87BE-67443E8EF086}">
      <p15:sldGuideLst xmlns:p15="http://schemas.microsoft.com/office/powerpoint/2012/main">
        <p15:guide id="1" orient="horz" pos="352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四人横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136" name="日期占位符 135"/>
          <p:cNvSpPr>
            <a:spLocks noGrp="1"/>
          </p:cNvSpPr>
          <p:nvPr userDrawn="1">
            <p:ph type="dt" sz="half" idx="10"/>
          </p:nvPr>
        </p:nvSpPr>
        <p:spPr/>
        <p:txBody>
          <a:bodyPr/>
          <a:lstStyle/>
          <a:p>
            <a:r>
              <a:rPr lang="en-US" altLang="zh-CN"/>
              <a:t>www.hust.edu.cn</a:t>
            </a:r>
            <a:endParaRPr lang="zh-CN" altLang="en-US" dirty="0"/>
          </a:p>
        </p:txBody>
      </p:sp>
      <p:sp>
        <p:nvSpPr>
          <p:cNvPr id="137" name="页脚占位符 136"/>
          <p:cNvSpPr>
            <a:spLocks noGrp="1"/>
          </p:cNvSpPr>
          <p:nvPr userDrawn="1">
            <p:ph type="ftr" sz="quarter" idx="11"/>
          </p:nvPr>
        </p:nvSpPr>
        <p:spPr/>
        <p:txBody>
          <a:bodyPr/>
          <a:lstStyle/>
          <a:p>
            <a:r>
              <a:rPr lang="zh-CN" altLang="en-US" dirty="0"/>
              <a:t>明德厚学 求是创新</a:t>
            </a:r>
          </a:p>
        </p:txBody>
      </p:sp>
      <p:sp>
        <p:nvSpPr>
          <p:cNvPr id="138" name="灯片编号占位符 137"/>
          <p:cNvSpPr>
            <a:spLocks noGrp="1"/>
          </p:cNvSpPr>
          <p:nvPr userDrawn="1">
            <p:ph type="sldNum" sz="quarter" idx="12"/>
          </p:nvPr>
        </p:nvSpPr>
        <p:spPr/>
        <p:txBody>
          <a:bodyPr/>
          <a:lstStyle/>
          <a:p>
            <a:fld id="{BE1B4BCE-DFB2-4A5E-8750-C18692B86648}" type="slidenum">
              <a:rPr lang="zh-CN" altLang="en-US" smtClean="0"/>
              <a:pPr/>
              <a:t>‹#›</a:t>
            </a:fld>
            <a:endParaRPr lang="zh-CN" altLang="en-US" dirty="0"/>
          </a:p>
        </p:txBody>
      </p:sp>
      <p:sp>
        <p:nvSpPr>
          <p:cNvPr id="3" name="图片占位符 2"/>
          <p:cNvSpPr>
            <a:spLocks noGrp="1"/>
          </p:cNvSpPr>
          <p:nvPr>
            <p:ph type="pic" sz="quarter" idx="13" hasCustomPrompt="1"/>
          </p:nvPr>
        </p:nvSpPr>
        <p:spPr>
          <a:xfrm>
            <a:off x="822574" y="1294154"/>
            <a:ext cx="1752600" cy="2168525"/>
          </a:xfrm>
          <a:prstGeom prst="roundRect">
            <a:avLst/>
          </a:prstGeom>
          <a:blipFill>
            <a:blip r:embed="rId2"/>
            <a:srcRect/>
            <a:stretch>
              <a:fillRect l="-27525" t="-6512" r="-69897"/>
            </a:stretch>
          </a:blipFill>
          <a:ln w="50800">
            <a:gradFill flip="none" rotWithShape="1">
              <a:gsLst>
                <a:gs pos="25000">
                  <a:schemeClr val="accent1"/>
                </a:gs>
                <a:gs pos="25000">
                  <a:schemeClr val="bg1"/>
                </a:gs>
                <a:gs pos="83000">
                  <a:schemeClr val="bg1"/>
                </a:gs>
                <a:gs pos="83000">
                  <a:schemeClr val="accent6">
                    <a:lumMod val="20000"/>
                    <a:lumOff val="80000"/>
                  </a:schemeClr>
                </a:gs>
              </a:gsLst>
              <a:lin ang="13500000" scaled="1"/>
              <a:tileRect/>
            </a:gradFill>
          </a:ln>
        </p:spPr>
        <p:txBody>
          <a:bodyPr>
            <a:normAutofit/>
          </a:bodyPr>
          <a:lstStyle>
            <a:lvl1pPr>
              <a:defRPr sz="1800" b="0">
                <a:solidFill>
                  <a:schemeClr val="bg1"/>
                </a:solidFill>
              </a:defRPr>
            </a:lvl1pPr>
          </a:lstStyle>
          <a:p>
            <a:r>
              <a:rPr lang="zh-CN" altLang="en-US" dirty="0"/>
              <a:t>单击添加图片</a:t>
            </a:r>
          </a:p>
        </p:txBody>
      </p:sp>
      <p:sp>
        <p:nvSpPr>
          <p:cNvPr id="20" name="图片占位符 2"/>
          <p:cNvSpPr>
            <a:spLocks noGrp="1"/>
          </p:cNvSpPr>
          <p:nvPr>
            <p:ph type="pic" sz="quarter" idx="14" hasCustomPrompt="1"/>
          </p:nvPr>
        </p:nvSpPr>
        <p:spPr>
          <a:xfrm>
            <a:off x="3718176" y="1294154"/>
            <a:ext cx="1752600" cy="2168525"/>
          </a:xfrm>
          <a:prstGeom prst="roundRect">
            <a:avLst/>
          </a:prstGeom>
          <a:blipFill>
            <a:blip r:embed="rId3"/>
            <a:srcRect/>
            <a:stretch>
              <a:fillRect l="-42676" r="-42676"/>
            </a:stretch>
          </a:blipFill>
          <a:ln w="50800">
            <a:gradFill flip="none" rotWithShape="1">
              <a:gsLst>
                <a:gs pos="26000">
                  <a:schemeClr val="accent3"/>
                </a:gs>
                <a:gs pos="26000">
                  <a:schemeClr val="bg1"/>
                </a:gs>
                <a:gs pos="83000">
                  <a:schemeClr val="bg1"/>
                </a:gs>
                <a:gs pos="83000">
                  <a:schemeClr val="accent3">
                    <a:lumMod val="20000"/>
                    <a:lumOff val="80000"/>
                  </a:schemeClr>
                </a:gs>
              </a:gsLst>
              <a:lin ang="13500000" scaled="1"/>
              <a:tileRect/>
            </a:gradFill>
          </a:ln>
        </p:spPr>
        <p:txBody>
          <a:bodyPr>
            <a:normAutofit/>
          </a:bodyPr>
          <a:lstStyle>
            <a:lvl1pPr>
              <a:defRPr sz="1800" b="0">
                <a:solidFill>
                  <a:schemeClr val="bg1"/>
                </a:solidFill>
              </a:defRPr>
            </a:lvl1pPr>
          </a:lstStyle>
          <a:p>
            <a:r>
              <a:rPr lang="zh-CN" altLang="en-US" dirty="0"/>
              <a:t>单击添加图片</a:t>
            </a:r>
          </a:p>
        </p:txBody>
      </p:sp>
      <p:sp>
        <p:nvSpPr>
          <p:cNvPr id="21" name="图片占位符 2"/>
          <p:cNvSpPr>
            <a:spLocks noGrp="1"/>
          </p:cNvSpPr>
          <p:nvPr>
            <p:ph type="pic" sz="quarter" idx="15" hasCustomPrompt="1"/>
          </p:nvPr>
        </p:nvSpPr>
        <p:spPr>
          <a:xfrm>
            <a:off x="6674916" y="1303103"/>
            <a:ext cx="1752600" cy="2168525"/>
          </a:xfrm>
          <a:prstGeom prst="roundRect">
            <a:avLst/>
          </a:prstGeom>
          <a:blipFill>
            <a:blip r:embed="rId4"/>
            <a:srcRect/>
            <a:stretch>
              <a:fillRect l="-68086" r="-17402"/>
            </a:stretch>
          </a:blipFill>
          <a:ln w="50800">
            <a:gradFill flip="none" rotWithShape="1">
              <a:gsLst>
                <a:gs pos="25000">
                  <a:schemeClr val="accent1"/>
                </a:gs>
                <a:gs pos="25000">
                  <a:schemeClr val="bg1"/>
                </a:gs>
                <a:gs pos="83000">
                  <a:schemeClr val="bg1"/>
                </a:gs>
                <a:gs pos="83000">
                  <a:schemeClr val="accent6">
                    <a:lumMod val="20000"/>
                    <a:lumOff val="80000"/>
                  </a:schemeClr>
                </a:gs>
              </a:gsLst>
              <a:lin ang="13500000" scaled="1"/>
              <a:tileRect/>
            </a:gradFill>
          </a:ln>
        </p:spPr>
        <p:txBody>
          <a:bodyPr>
            <a:normAutofit/>
          </a:bodyPr>
          <a:lstStyle>
            <a:lvl1pPr>
              <a:defRPr sz="1800" b="0">
                <a:solidFill>
                  <a:schemeClr val="bg1"/>
                </a:solidFill>
              </a:defRPr>
            </a:lvl1pPr>
          </a:lstStyle>
          <a:p>
            <a:r>
              <a:rPr lang="zh-CN" altLang="en-US" dirty="0"/>
              <a:t>单击添加图片</a:t>
            </a:r>
          </a:p>
        </p:txBody>
      </p:sp>
      <p:sp>
        <p:nvSpPr>
          <p:cNvPr id="22" name="图片占位符 2"/>
          <p:cNvSpPr>
            <a:spLocks noGrp="1"/>
          </p:cNvSpPr>
          <p:nvPr>
            <p:ph type="pic" sz="quarter" idx="16" hasCustomPrompt="1"/>
          </p:nvPr>
        </p:nvSpPr>
        <p:spPr>
          <a:xfrm>
            <a:off x="9613882" y="1303103"/>
            <a:ext cx="1752600" cy="2168525"/>
          </a:xfrm>
          <a:prstGeom prst="roundRect">
            <a:avLst/>
          </a:prstGeom>
          <a:blipFill>
            <a:blip r:embed="rId5"/>
            <a:srcRect/>
            <a:stretch>
              <a:fillRect l="-42676" r="-42676"/>
            </a:stretch>
          </a:blipFill>
          <a:ln w="50800">
            <a:gradFill flip="none" rotWithShape="1">
              <a:gsLst>
                <a:gs pos="26000">
                  <a:schemeClr val="accent3"/>
                </a:gs>
                <a:gs pos="26000">
                  <a:schemeClr val="bg1"/>
                </a:gs>
                <a:gs pos="83000">
                  <a:schemeClr val="bg1"/>
                </a:gs>
                <a:gs pos="83000">
                  <a:schemeClr val="accent3">
                    <a:lumMod val="20000"/>
                    <a:lumOff val="80000"/>
                  </a:schemeClr>
                </a:gs>
              </a:gsLst>
              <a:lin ang="13500000" scaled="1"/>
              <a:tileRect/>
            </a:gradFill>
          </a:ln>
        </p:spPr>
        <p:txBody>
          <a:bodyPr>
            <a:normAutofit/>
          </a:bodyPr>
          <a:lstStyle>
            <a:lvl1pPr>
              <a:defRPr sz="1800" b="0">
                <a:solidFill>
                  <a:schemeClr val="bg1"/>
                </a:solidFill>
              </a:defRPr>
            </a:lvl1pPr>
          </a:lstStyle>
          <a:p>
            <a:r>
              <a:rPr lang="zh-CN" altLang="en-US" dirty="0"/>
              <a:t>单击添加图片</a:t>
            </a:r>
          </a:p>
        </p:txBody>
      </p:sp>
      <p:sp>
        <p:nvSpPr>
          <p:cNvPr id="6" name="文本占位符 5"/>
          <p:cNvSpPr>
            <a:spLocks noGrp="1"/>
          </p:cNvSpPr>
          <p:nvPr>
            <p:ph type="body" sz="quarter" idx="17" hasCustomPrompt="1"/>
          </p:nvPr>
        </p:nvSpPr>
        <p:spPr>
          <a:xfrm>
            <a:off x="826479" y="3718340"/>
            <a:ext cx="1748695" cy="415003"/>
          </a:xfrm>
          <a:prstGeom prst="roundRect">
            <a:avLst>
              <a:gd name="adj" fmla="val 50000"/>
            </a:avLst>
          </a:prstGeom>
          <a:solidFill>
            <a:schemeClr val="bg1"/>
          </a:solidFill>
          <a:effectLst>
            <a:outerShdw blurRad="63500" dist="50800" dir="2700000" algn="tl" rotWithShape="0">
              <a:schemeClr val="accent1">
                <a:alpha val="40000"/>
              </a:schemeClr>
            </a:outerShdw>
          </a:effectLst>
        </p:spPr>
        <p:txBody>
          <a:bodyPr anchor="ctr">
            <a:noAutofit/>
          </a:bodyPr>
          <a:lstStyle>
            <a:lvl1pPr algn="ctr">
              <a:lnSpc>
                <a:spcPct val="100000"/>
              </a:lnSpc>
              <a:spcAft>
                <a:spcPts val="0"/>
              </a:spcAft>
              <a:defRPr sz="2000">
                <a:solidFill>
                  <a:schemeClr val="accent1"/>
                </a:solidFill>
              </a:defRPr>
            </a:lvl1pPr>
          </a:lstStyle>
          <a:p>
            <a:pPr lvl="0"/>
            <a:r>
              <a:rPr lang="zh-CN" altLang="en-US" dirty="0"/>
              <a:t>添加姓名</a:t>
            </a:r>
          </a:p>
        </p:txBody>
      </p:sp>
      <p:sp>
        <p:nvSpPr>
          <p:cNvPr id="25" name="文本占位符 5"/>
          <p:cNvSpPr>
            <a:spLocks noGrp="1"/>
          </p:cNvSpPr>
          <p:nvPr>
            <p:ph type="body" sz="quarter" idx="18" hasCustomPrompt="1"/>
          </p:nvPr>
        </p:nvSpPr>
        <p:spPr>
          <a:xfrm>
            <a:off x="6676869" y="3736238"/>
            <a:ext cx="1748695" cy="415003"/>
          </a:xfrm>
          <a:prstGeom prst="roundRect">
            <a:avLst>
              <a:gd name="adj" fmla="val 50000"/>
            </a:avLst>
          </a:prstGeom>
          <a:solidFill>
            <a:schemeClr val="bg1"/>
          </a:solidFill>
          <a:effectLst>
            <a:outerShdw blurRad="63500" dist="50800" dir="2700000" algn="tl" rotWithShape="0">
              <a:schemeClr val="accent1">
                <a:alpha val="40000"/>
              </a:schemeClr>
            </a:outerShdw>
          </a:effectLst>
        </p:spPr>
        <p:txBody>
          <a:bodyPr anchor="ctr">
            <a:noAutofit/>
          </a:bodyPr>
          <a:lstStyle>
            <a:lvl1pPr algn="ctr">
              <a:lnSpc>
                <a:spcPct val="100000"/>
              </a:lnSpc>
              <a:spcAft>
                <a:spcPts val="0"/>
              </a:spcAft>
              <a:defRPr sz="2000">
                <a:solidFill>
                  <a:schemeClr val="accent1"/>
                </a:solidFill>
              </a:defRPr>
            </a:lvl1pPr>
          </a:lstStyle>
          <a:p>
            <a:pPr lvl="0"/>
            <a:r>
              <a:rPr lang="zh-CN" altLang="en-US" dirty="0"/>
              <a:t>添加姓名</a:t>
            </a:r>
          </a:p>
        </p:txBody>
      </p:sp>
      <p:sp>
        <p:nvSpPr>
          <p:cNvPr id="26" name="文本占位符 5"/>
          <p:cNvSpPr>
            <a:spLocks noGrp="1"/>
          </p:cNvSpPr>
          <p:nvPr>
            <p:ph type="body" sz="quarter" idx="19" hasCustomPrompt="1"/>
          </p:nvPr>
        </p:nvSpPr>
        <p:spPr>
          <a:xfrm>
            <a:off x="3722081" y="3716658"/>
            <a:ext cx="1748695" cy="415003"/>
          </a:xfrm>
          <a:prstGeom prst="roundRect">
            <a:avLst>
              <a:gd name="adj" fmla="val 50000"/>
            </a:avLst>
          </a:prstGeom>
          <a:solidFill>
            <a:schemeClr val="bg1"/>
          </a:solidFill>
          <a:effectLst>
            <a:outerShdw blurRad="63500" dist="50800" dir="2700000" algn="tl" rotWithShape="0">
              <a:schemeClr val="accent3">
                <a:alpha val="40000"/>
              </a:schemeClr>
            </a:outerShdw>
          </a:effectLst>
        </p:spPr>
        <p:txBody>
          <a:bodyPr anchor="ctr">
            <a:noAutofit/>
          </a:bodyPr>
          <a:lstStyle>
            <a:lvl1pPr algn="ctr">
              <a:lnSpc>
                <a:spcPct val="100000"/>
              </a:lnSpc>
              <a:spcAft>
                <a:spcPts val="0"/>
              </a:spcAft>
              <a:defRPr sz="2000">
                <a:solidFill>
                  <a:schemeClr val="accent3"/>
                </a:solidFill>
              </a:defRPr>
            </a:lvl1pPr>
          </a:lstStyle>
          <a:p>
            <a:pPr lvl="0"/>
            <a:r>
              <a:rPr lang="zh-CN" altLang="en-US" dirty="0"/>
              <a:t>添加姓名</a:t>
            </a:r>
          </a:p>
        </p:txBody>
      </p:sp>
      <p:sp>
        <p:nvSpPr>
          <p:cNvPr id="27" name="文本占位符 5"/>
          <p:cNvSpPr>
            <a:spLocks noGrp="1"/>
          </p:cNvSpPr>
          <p:nvPr>
            <p:ph type="body" sz="quarter" idx="20" hasCustomPrompt="1"/>
          </p:nvPr>
        </p:nvSpPr>
        <p:spPr>
          <a:xfrm>
            <a:off x="9613882" y="3734556"/>
            <a:ext cx="1748695" cy="415003"/>
          </a:xfrm>
          <a:prstGeom prst="roundRect">
            <a:avLst>
              <a:gd name="adj" fmla="val 50000"/>
            </a:avLst>
          </a:prstGeom>
          <a:solidFill>
            <a:schemeClr val="bg1"/>
          </a:solidFill>
          <a:effectLst>
            <a:outerShdw blurRad="63500" dist="50800" dir="2700000" algn="tl" rotWithShape="0">
              <a:schemeClr val="accent3">
                <a:alpha val="40000"/>
              </a:schemeClr>
            </a:outerShdw>
          </a:effectLst>
        </p:spPr>
        <p:txBody>
          <a:bodyPr anchor="ctr">
            <a:noAutofit/>
          </a:bodyPr>
          <a:lstStyle>
            <a:lvl1pPr algn="ctr">
              <a:lnSpc>
                <a:spcPct val="100000"/>
              </a:lnSpc>
              <a:spcAft>
                <a:spcPts val="0"/>
              </a:spcAft>
              <a:defRPr sz="2000">
                <a:solidFill>
                  <a:schemeClr val="accent3"/>
                </a:solidFill>
              </a:defRPr>
            </a:lvl1pPr>
          </a:lstStyle>
          <a:p>
            <a:pPr lvl="0"/>
            <a:r>
              <a:rPr lang="zh-CN" altLang="en-US" dirty="0"/>
              <a:t>添加姓名</a:t>
            </a:r>
          </a:p>
        </p:txBody>
      </p:sp>
      <p:sp>
        <p:nvSpPr>
          <p:cNvPr id="10" name="文本占位符 9"/>
          <p:cNvSpPr>
            <a:spLocks noGrp="1"/>
          </p:cNvSpPr>
          <p:nvPr>
            <p:ph type="body" sz="quarter" idx="21" hasCustomPrompt="1"/>
          </p:nvPr>
        </p:nvSpPr>
        <p:spPr>
          <a:xfrm>
            <a:off x="501387" y="4285740"/>
            <a:ext cx="2394973" cy="1868678"/>
          </a:xfrm>
        </p:spPr>
        <p:txBody>
          <a:bodyPr>
            <a:noAutofit/>
          </a:bodyPr>
          <a:lstStyle>
            <a:lvl1pPr marL="0" marR="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sz="1600" b="0">
                <a:solidFill>
                  <a:schemeClr val="tx2">
                    <a:lumMod val="75000"/>
                  </a:schemeClr>
                </a:solidFill>
                <a:latin typeface="+mn-ea"/>
                <a:ea typeface="+mn-ea"/>
              </a:defRPr>
            </a:lvl1pPr>
            <a:lvl2pPr algn="ctr">
              <a:defRPr sz="1800" b="0">
                <a:solidFill>
                  <a:schemeClr val="tx2">
                    <a:lumMod val="75000"/>
                  </a:schemeClr>
                </a:solidFill>
              </a:defRPr>
            </a:lvl2pPr>
          </a:lstStyle>
          <a:p>
            <a:pPr lvl="0"/>
            <a:r>
              <a:rPr lang="zh-CN" altLang="en-US" dirty="0"/>
              <a:t>请在此处添加您的内容</a:t>
            </a:r>
            <a:endParaRPr lang="en-US" altLang="zh-CN" dirty="0"/>
          </a:p>
          <a:p>
            <a:pPr lvl="0"/>
            <a:r>
              <a:rPr lang="zh-CN" altLang="en-US" dirty="0"/>
              <a:t>请在此处添加您的内容</a:t>
            </a:r>
            <a:endParaRPr lang="en-US" altLang="zh-CN" dirty="0"/>
          </a:p>
          <a:p>
            <a:pPr lvl="0"/>
            <a:r>
              <a:rPr lang="zh-CN" altLang="en-US" dirty="0"/>
              <a:t>请在此处添加您的内容</a:t>
            </a:r>
          </a:p>
          <a:p>
            <a:pPr marL="0" marR="0" lvl="0" indent="0" algn="l" defTabSz="914400" rtl="0" eaLnBrk="1" fontAlgn="auto" latinLnBrk="0" hangingPunct="1">
              <a:lnSpc>
                <a:spcPct val="125000"/>
              </a:lnSpc>
              <a:spcBef>
                <a:spcPts val="0"/>
              </a:spcBef>
              <a:spcAft>
                <a:spcPts val="600"/>
              </a:spcAft>
              <a:buClrTx/>
              <a:buSzTx/>
              <a:buFont typeface="Arial" panose="020B0604020202020204" pitchFamily="34" charset="0"/>
              <a:buNone/>
              <a:tabLst/>
              <a:defRPr/>
            </a:pPr>
            <a:r>
              <a:rPr lang="zh-CN" altLang="en-US" dirty="0"/>
              <a:t>请在此处添加您的内容</a:t>
            </a:r>
          </a:p>
        </p:txBody>
      </p:sp>
      <p:sp>
        <p:nvSpPr>
          <p:cNvPr id="30" name="文本占位符 9"/>
          <p:cNvSpPr>
            <a:spLocks noGrp="1"/>
          </p:cNvSpPr>
          <p:nvPr>
            <p:ph type="body" sz="quarter" idx="22" hasCustomPrompt="1"/>
          </p:nvPr>
        </p:nvSpPr>
        <p:spPr>
          <a:xfrm>
            <a:off x="3396989" y="4285740"/>
            <a:ext cx="2394973" cy="1868678"/>
          </a:xfrm>
        </p:spPr>
        <p:txBody>
          <a:bodyPr>
            <a:noAutofit/>
          </a:bodyPr>
          <a:lstStyle>
            <a:lvl1pPr marL="0" marR="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sz="1600" b="0">
                <a:solidFill>
                  <a:schemeClr val="tx2">
                    <a:lumMod val="75000"/>
                  </a:schemeClr>
                </a:solidFill>
                <a:latin typeface="+mn-ea"/>
                <a:ea typeface="+mn-ea"/>
              </a:defRPr>
            </a:lvl1pPr>
          </a:lstStyle>
          <a:p>
            <a:pPr lvl="0"/>
            <a:r>
              <a:rPr lang="zh-CN" altLang="en-US" dirty="0"/>
              <a:t>请在此处添加您的内容</a:t>
            </a:r>
            <a:endParaRPr lang="en-US" altLang="zh-CN" dirty="0"/>
          </a:p>
          <a:p>
            <a:pPr lvl="0"/>
            <a:r>
              <a:rPr lang="zh-CN" altLang="en-US" dirty="0"/>
              <a:t>请在此处添加您的内容</a:t>
            </a:r>
            <a:endParaRPr lang="en-US" altLang="zh-CN" dirty="0"/>
          </a:p>
          <a:p>
            <a:pPr lvl="0"/>
            <a:r>
              <a:rPr lang="zh-CN" altLang="en-US" dirty="0"/>
              <a:t>请在此处添加您的内容</a:t>
            </a:r>
          </a:p>
          <a:p>
            <a:pPr marL="0" marR="0" lvl="0" indent="0" algn="l" defTabSz="914400" rtl="0" eaLnBrk="1" fontAlgn="auto" latinLnBrk="0" hangingPunct="1">
              <a:lnSpc>
                <a:spcPct val="125000"/>
              </a:lnSpc>
              <a:spcBef>
                <a:spcPts val="0"/>
              </a:spcBef>
              <a:spcAft>
                <a:spcPts val="600"/>
              </a:spcAft>
              <a:buClrTx/>
              <a:buSzTx/>
              <a:buFont typeface="Arial" panose="020B0604020202020204" pitchFamily="34" charset="0"/>
              <a:buNone/>
              <a:tabLst/>
              <a:defRPr/>
            </a:pPr>
            <a:r>
              <a:rPr lang="zh-CN" altLang="en-US" dirty="0"/>
              <a:t>请在此处添加您的内容</a:t>
            </a:r>
          </a:p>
        </p:txBody>
      </p:sp>
      <p:sp>
        <p:nvSpPr>
          <p:cNvPr id="31" name="文本占位符 9"/>
          <p:cNvSpPr>
            <a:spLocks noGrp="1"/>
          </p:cNvSpPr>
          <p:nvPr>
            <p:ph type="body" sz="quarter" idx="23" hasCustomPrompt="1"/>
          </p:nvPr>
        </p:nvSpPr>
        <p:spPr>
          <a:xfrm>
            <a:off x="6353730" y="4285740"/>
            <a:ext cx="2394973" cy="1868678"/>
          </a:xfrm>
        </p:spPr>
        <p:txBody>
          <a:bodyPr>
            <a:noAutofit/>
          </a:bodyPr>
          <a:lstStyle>
            <a:lvl1pPr marL="0" marR="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sz="1600" b="0">
                <a:solidFill>
                  <a:schemeClr val="tx2">
                    <a:lumMod val="75000"/>
                  </a:schemeClr>
                </a:solidFill>
                <a:latin typeface="+mn-ea"/>
                <a:ea typeface="+mn-ea"/>
              </a:defRPr>
            </a:lvl1pPr>
          </a:lstStyle>
          <a:p>
            <a:pPr lvl="0"/>
            <a:r>
              <a:rPr lang="zh-CN" altLang="en-US" dirty="0"/>
              <a:t>请在此处添加您的内容</a:t>
            </a:r>
            <a:endParaRPr lang="en-US" altLang="zh-CN" dirty="0"/>
          </a:p>
          <a:p>
            <a:pPr lvl="0"/>
            <a:r>
              <a:rPr lang="zh-CN" altLang="en-US" dirty="0"/>
              <a:t>请在此处添加您的内容</a:t>
            </a:r>
            <a:endParaRPr lang="en-US" altLang="zh-CN" dirty="0"/>
          </a:p>
          <a:p>
            <a:pPr lvl="0"/>
            <a:r>
              <a:rPr lang="zh-CN" altLang="en-US" dirty="0"/>
              <a:t>请在此处添加您的内容</a:t>
            </a:r>
          </a:p>
          <a:p>
            <a:pPr marL="0" marR="0" lvl="0" indent="0" algn="l" defTabSz="914400" rtl="0" eaLnBrk="1" fontAlgn="auto" latinLnBrk="0" hangingPunct="1">
              <a:lnSpc>
                <a:spcPct val="125000"/>
              </a:lnSpc>
              <a:spcBef>
                <a:spcPts val="0"/>
              </a:spcBef>
              <a:spcAft>
                <a:spcPts val="600"/>
              </a:spcAft>
              <a:buClrTx/>
              <a:buSzTx/>
              <a:buFont typeface="Arial" panose="020B0604020202020204" pitchFamily="34" charset="0"/>
              <a:buNone/>
              <a:tabLst/>
              <a:defRPr/>
            </a:pPr>
            <a:r>
              <a:rPr lang="zh-CN" altLang="en-US" dirty="0"/>
              <a:t>请在此处添加您的内容</a:t>
            </a:r>
          </a:p>
        </p:txBody>
      </p:sp>
      <p:sp>
        <p:nvSpPr>
          <p:cNvPr id="32" name="文本占位符 9"/>
          <p:cNvSpPr>
            <a:spLocks noGrp="1"/>
          </p:cNvSpPr>
          <p:nvPr>
            <p:ph type="body" sz="quarter" idx="24" hasCustomPrompt="1"/>
          </p:nvPr>
        </p:nvSpPr>
        <p:spPr>
          <a:xfrm>
            <a:off x="9301582" y="4285740"/>
            <a:ext cx="2394973" cy="1868678"/>
          </a:xfrm>
        </p:spPr>
        <p:txBody>
          <a:bodyPr>
            <a:noAutofit/>
          </a:bodyPr>
          <a:lstStyle>
            <a:lvl1pPr marL="0" marR="0" indent="0" algn="ctr" defTabSz="914400" rtl="0" eaLnBrk="1" fontAlgn="auto" latinLnBrk="0" hangingPunct="1">
              <a:lnSpc>
                <a:spcPct val="125000"/>
              </a:lnSpc>
              <a:spcBef>
                <a:spcPts val="0"/>
              </a:spcBef>
              <a:spcAft>
                <a:spcPts val="600"/>
              </a:spcAft>
              <a:buClrTx/>
              <a:buSzTx/>
              <a:buFont typeface="Arial" panose="020B0604020202020204" pitchFamily="34" charset="0"/>
              <a:buNone/>
              <a:tabLst/>
              <a:defRPr sz="1600" b="0">
                <a:solidFill>
                  <a:schemeClr val="tx2">
                    <a:lumMod val="75000"/>
                  </a:schemeClr>
                </a:solidFill>
                <a:latin typeface="+mn-ea"/>
                <a:ea typeface="+mn-ea"/>
              </a:defRPr>
            </a:lvl1pPr>
          </a:lstStyle>
          <a:p>
            <a:pPr lvl="0"/>
            <a:r>
              <a:rPr lang="zh-CN" altLang="en-US" dirty="0"/>
              <a:t>请在此处添加您的内容</a:t>
            </a:r>
            <a:endParaRPr lang="en-US" altLang="zh-CN" dirty="0"/>
          </a:p>
          <a:p>
            <a:pPr lvl="0"/>
            <a:r>
              <a:rPr lang="zh-CN" altLang="en-US" dirty="0"/>
              <a:t>请在此处添加您的内容</a:t>
            </a:r>
            <a:endParaRPr lang="en-US" altLang="zh-CN" dirty="0"/>
          </a:p>
          <a:p>
            <a:pPr lvl="0"/>
            <a:r>
              <a:rPr lang="zh-CN" altLang="en-US" dirty="0"/>
              <a:t>请在此处添加您的内容</a:t>
            </a:r>
          </a:p>
          <a:p>
            <a:pPr marL="0" marR="0" lvl="0" indent="0" algn="l" defTabSz="914400" rtl="0" eaLnBrk="1" fontAlgn="auto" latinLnBrk="0" hangingPunct="1">
              <a:lnSpc>
                <a:spcPct val="125000"/>
              </a:lnSpc>
              <a:spcBef>
                <a:spcPts val="0"/>
              </a:spcBef>
              <a:spcAft>
                <a:spcPts val="600"/>
              </a:spcAft>
              <a:buClrTx/>
              <a:buSzTx/>
              <a:buFont typeface="Arial" panose="020B0604020202020204" pitchFamily="34" charset="0"/>
              <a:buNone/>
              <a:tabLst/>
              <a:defRPr/>
            </a:pPr>
            <a:r>
              <a:rPr lang="zh-CN" altLang="en-US" dirty="0"/>
              <a:t>请在此处添加您的内容</a:t>
            </a:r>
          </a:p>
        </p:txBody>
      </p:sp>
    </p:spTree>
    <p:extLst>
      <p:ext uri="{BB962C8B-B14F-4D97-AF65-F5344CB8AC3E}">
        <p14:creationId xmlns:p14="http://schemas.microsoft.com/office/powerpoint/2010/main" val="2434428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四人纵向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136" name="日期占位符 135"/>
          <p:cNvSpPr>
            <a:spLocks noGrp="1"/>
          </p:cNvSpPr>
          <p:nvPr userDrawn="1">
            <p:ph type="dt" sz="half" idx="10"/>
          </p:nvPr>
        </p:nvSpPr>
        <p:spPr/>
        <p:txBody>
          <a:bodyPr/>
          <a:lstStyle/>
          <a:p>
            <a:r>
              <a:rPr lang="en-US" altLang="zh-CN"/>
              <a:t>www.hust.edu.cn</a:t>
            </a:r>
            <a:endParaRPr lang="zh-CN" altLang="en-US" dirty="0"/>
          </a:p>
        </p:txBody>
      </p:sp>
      <p:sp>
        <p:nvSpPr>
          <p:cNvPr id="137" name="页脚占位符 136"/>
          <p:cNvSpPr>
            <a:spLocks noGrp="1"/>
          </p:cNvSpPr>
          <p:nvPr userDrawn="1">
            <p:ph type="ftr" sz="quarter" idx="11"/>
          </p:nvPr>
        </p:nvSpPr>
        <p:spPr/>
        <p:txBody>
          <a:bodyPr/>
          <a:lstStyle/>
          <a:p>
            <a:r>
              <a:rPr lang="zh-CN" altLang="en-US" dirty="0"/>
              <a:t>明德厚学 求是创新</a:t>
            </a:r>
          </a:p>
        </p:txBody>
      </p:sp>
      <p:sp>
        <p:nvSpPr>
          <p:cNvPr id="138" name="灯片编号占位符 137"/>
          <p:cNvSpPr>
            <a:spLocks noGrp="1"/>
          </p:cNvSpPr>
          <p:nvPr userDrawn="1">
            <p:ph type="sldNum" sz="quarter" idx="12"/>
          </p:nvPr>
        </p:nvSpPr>
        <p:spPr/>
        <p:txBody>
          <a:bodyPr/>
          <a:lstStyle/>
          <a:p>
            <a:fld id="{BE1B4BCE-DFB2-4A5E-8750-C18692B86648}" type="slidenum">
              <a:rPr lang="zh-CN" altLang="en-US" smtClean="0"/>
              <a:pPr/>
              <a:t>‹#›</a:t>
            </a:fld>
            <a:endParaRPr lang="zh-CN" altLang="en-US" dirty="0"/>
          </a:p>
        </p:txBody>
      </p:sp>
      <p:sp>
        <p:nvSpPr>
          <p:cNvPr id="3" name="图片占位符 2"/>
          <p:cNvSpPr>
            <a:spLocks noGrp="1"/>
          </p:cNvSpPr>
          <p:nvPr>
            <p:ph type="pic" sz="quarter" idx="13" hasCustomPrompt="1"/>
          </p:nvPr>
        </p:nvSpPr>
        <p:spPr>
          <a:xfrm>
            <a:off x="1066403" y="1151274"/>
            <a:ext cx="1752600" cy="2168525"/>
          </a:xfrm>
          <a:prstGeom prst="roundRect">
            <a:avLst/>
          </a:prstGeom>
          <a:blipFill>
            <a:blip r:embed="rId2"/>
            <a:srcRect/>
            <a:stretch>
              <a:fillRect l="-27525" t="-6512" r="-69897"/>
            </a:stretch>
          </a:blipFill>
          <a:ln w="50800">
            <a:gradFill flip="none" rotWithShape="1">
              <a:gsLst>
                <a:gs pos="25000">
                  <a:schemeClr val="accent1"/>
                </a:gs>
                <a:gs pos="25000">
                  <a:schemeClr val="bg1"/>
                </a:gs>
                <a:gs pos="83000">
                  <a:schemeClr val="bg1"/>
                </a:gs>
                <a:gs pos="83000">
                  <a:schemeClr val="accent6">
                    <a:lumMod val="20000"/>
                    <a:lumOff val="80000"/>
                  </a:schemeClr>
                </a:gs>
              </a:gsLst>
              <a:lin ang="13500000" scaled="1"/>
              <a:tileRect/>
            </a:gradFill>
          </a:ln>
        </p:spPr>
        <p:txBody>
          <a:bodyPr>
            <a:normAutofit/>
          </a:bodyPr>
          <a:lstStyle>
            <a:lvl1pPr>
              <a:defRPr sz="1800" b="0">
                <a:solidFill>
                  <a:schemeClr val="bg1"/>
                </a:solidFill>
              </a:defRPr>
            </a:lvl1pPr>
          </a:lstStyle>
          <a:p>
            <a:r>
              <a:rPr lang="zh-CN" altLang="en-US" dirty="0"/>
              <a:t>单击添加图片</a:t>
            </a:r>
          </a:p>
        </p:txBody>
      </p:sp>
      <p:sp>
        <p:nvSpPr>
          <p:cNvPr id="20" name="图片占位符 2"/>
          <p:cNvSpPr>
            <a:spLocks noGrp="1"/>
          </p:cNvSpPr>
          <p:nvPr>
            <p:ph type="pic" sz="quarter" idx="14" hasCustomPrompt="1"/>
          </p:nvPr>
        </p:nvSpPr>
        <p:spPr>
          <a:xfrm>
            <a:off x="6636207" y="1151274"/>
            <a:ext cx="1752600" cy="2168525"/>
          </a:xfrm>
          <a:prstGeom prst="roundRect">
            <a:avLst/>
          </a:prstGeom>
          <a:blipFill>
            <a:blip r:embed="rId3"/>
            <a:srcRect/>
            <a:stretch>
              <a:fillRect l="-42676" r="-42676"/>
            </a:stretch>
          </a:blipFill>
          <a:ln w="50800">
            <a:gradFill flip="none" rotWithShape="1">
              <a:gsLst>
                <a:gs pos="26000">
                  <a:schemeClr val="accent3"/>
                </a:gs>
                <a:gs pos="26000">
                  <a:schemeClr val="bg1"/>
                </a:gs>
                <a:gs pos="83000">
                  <a:schemeClr val="bg1"/>
                </a:gs>
                <a:gs pos="83000">
                  <a:schemeClr val="accent3">
                    <a:lumMod val="20000"/>
                    <a:lumOff val="80000"/>
                  </a:schemeClr>
                </a:gs>
              </a:gsLst>
              <a:lin ang="13500000" scaled="1"/>
              <a:tileRect/>
            </a:gradFill>
          </a:ln>
        </p:spPr>
        <p:txBody>
          <a:bodyPr>
            <a:normAutofit/>
          </a:bodyPr>
          <a:lstStyle>
            <a:lvl1pPr>
              <a:defRPr sz="1800" b="0">
                <a:solidFill>
                  <a:schemeClr val="bg1"/>
                </a:solidFill>
              </a:defRPr>
            </a:lvl1pPr>
          </a:lstStyle>
          <a:p>
            <a:r>
              <a:rPr lang="zh-CN" altLang="en-US" dirty="0"/>
              <a:t>单击添加图片</a:t>
            </a:r>
          </a:p>
        </p:txBody>
      </p:sp>
      <p:sp>
        <p:nvSpPr>
          <p:cNvPr id="21" name="图片占位符 2"/>
          <p:cNvSpPr>
            <a:spLocks noGrp="1"/>
          </p:cNvSpPr>
          <p:nvPr>
            <p:ph type="pic" sz="quarter" idx="15" hasCustomPrompt="1"/>
          </p:nvPr>
        </p:nvSpPr>
        <p:spPr>
          <a:xfrm>
            <a:off x="1066403" y="3988781"/>
            <a:ext cx="1752600" cy="2168525"/>
          </a:xfrm>
          <a:prstGeom prst="roundRect">
            <a:avLst/>
          </a:prstGeom>
          <a:blipFill>
            <a:blip r:embed="rId4"/>
            <a:srcRect/>
            <a:stretch>
              <a:fillRect l="-68086" r="-17402"/>
            </a:stretch>
          </a:blipFill>
          <a:ln w="50800">
            <a:gradFill flip="none" rotWithShape="1">
              <a:gsLst>
                <a:gs pos="25000">
                  <a:schemeClr val="accent1"/>
                </a:gs>
                <a:gs pos="25000">
                  <a:schemeClr val="bg1"/>
                </a:gs>
                <a:gs pos="83000">
                  <a:schemeClr val="bg1"/>
                </a:gs>
                <a:gs pos="83000">
                  <a:schemeClr val="accent6">
                    <a:lumMod val="20000"/>
                    <a:lumOff val="80000"/>
                  </a:schemeClr>
                </a:gs>
              </a:gsLst>
              <a:lin ang="13500000" scaled="1"/>
              <a:tileRect/>
            </a:gradFill>
          </a:ln>
        </p:spPr>
        <p:txBody>
          <a:bodyPr>
            <a:normAutofit/>
          </a:bodyPr>
          <a:lstStyle>
            <a:lvl1pPr>
              <a:defRPr sz="1800" b="0">
                <a:solidFill>
                  <a:schemeClr val="bg1"/>
                </a:solidFill>
              </a:defRPr>
            </a:lvl1pPr>
          </a:lstStyle>
          <a:p>
            <a:r>
              <a:rPr lang="zh-CN" altLang="en-US" dirty="0"/>
              <a:t>单击添加图片</a:t>
            </a:r>
          </a:p>
        </p:txBody>
      </p:sp>
      <p:sp>
        <p:nvSpPr>
          <p:cNvPr id="22" name="图片占位符 2"/>
          <p:cNvSpPr>
            <a:spLocks noGrp="1"/>
          </p:cNvSpPr>
          <p:nvPr>
            <p:ph type="pic" sz="quarter" idx="16" hasCustomPrompt="1"/>
          </p:nvPr>
        </p:nvSpPr>
        <p:spPr>
          <a:xfrm>
            <a:off x="6636207" y="3988781"/>
            <a:ext cx="1752600" cy="2168525"/>
          </a:xfrm>
          <a:prstGeom prst="roundRect">
            <a:avLst/>
          </a:prstGeom>
          <a:blipFill>
            <a:blip r:embed="rId5"/>
            <a:srcRect/>
            <a:stretch>
              <a:fillRect l="-42676" r="-42676"/>
            </a:stretch>
          </a:blipFill>
          <a:ln w="50800">
            <a:gradFill flip="none" rotWithShape="1">
              <a:gsLst>
                <a:gs pos="26000">
                  <a:schemeClr val="accent3"/>
                </a:gs>
                <a:gs pos="26000">
                  <a:schemeClr val="bg1"/>
                </a:gs>
                <a:gs pos="83000">
                  <a:schemeClr val="bg1"/>
                </a:gs>
                <a:gs pos="83000">
                  <a:schemeClr val="accent3">
                    <a:lumMod val="20000"/>
                    <a:lumOff val="80000"/>
                  </a:schemeClr>
                </a:gs>
              </a:gsLst>
              <a:lin ang="13500000" scaled="1"/>
              <a:tileRect/>
            </a:gradFill>
          </a:ln>
        </p:spPr>
        <p:txBody>
          <a:bodyPr>
            <a:normAutofit/>
          </a:bodyPr>
          <a:lstStyle>
            <a:lvl1pPr>
              <a:defRPr sz="1800" b="0">
                <a:solidFill>
                  <a:schemeClr val="bg1"/>
                </a:solidFill>
              </a:defRPr>
            </a:lvl1pPr>
          </a:lstStyle>
          <a:p>
            <a:r>
              <a:rPr lang="zh-CN" altLang="en-US" dirty="0"/>
              <a:t>单击添加图片</a:t>
            </a:r>
          </a:p>
        </p:txBody>
      </p:sp>
      <p:sp>
        <p:nvSpPr>
          <p:cNvPr id="6" name="文本占位符 5"/>
          <p:cNvSpPr>
            <a:spLocks noGrp="1"/>
          </p:cNvSpPr>
          <p:nvPr>
            <p:ph type="body" sz="quarter" idx="17" hasCustomPrompt="1"/>
          </p:nvPr>
        </p:nvSpPr>
        <p:spPr>
          <a:xfrm>
            <a:off x="1066403" y="2904796"/>
            <a:ext cx="1748695" cy="415003"/>
          </a:xfrm>
          <a:prstGeom prst="roundRect">
            <a:avLst>
              <a:gd name="adj" fmla="val 50000"/>
            </a:avLst>
          </a:prstGeom>
          <a:solidFill>
            <a:schemeClr val="bg1"/>
          </a:solidFill>
          <a:effectLst>
            <a:outerShdw blurRad="63500" dist="50800" dir="2700000" algn="tl" rotWithShape="0">
              <a:schemeClr val="accent1">
                <a:alpha val="40000"/>
              </a:schemeClr>
            </a:outerShdw>
          </a:effectLst>
        </p:spPr>
        <p:txBody>
          <a:bodyPr anchor="ctr">
            <a:noAutofit/>
          </a:bodyPr>
          <a:lstStyle>
            <a:lvl1pPr algn="ctr">
              <a:lnSpc>
                <a:spcPct val="100000"/>
              </a:lnSpc>
              <a:spcAft>
                <a:spcPts val="0"/>
              </a:spcAft>
              <a:defRPr sz="2000">
                <a:solidFill>
                  <a:schemeClr val="accent1"/>
                </a:solidFill>
              </a:defRPr>
            </a:lvl1pPr>
          </a:lstStyle>
          <a:p>
            <a:pPr lvl="0"/>
            <a:r>
              <a:rPr lang="zh-CN" altLang="en-US" dirty="0"/>
              <a:t>添加姓名</a:t>
            </a:r>
          </a:p>
        </p:txBody>
      </p:sp>
      <p:sp>
        <p:nvSpPr>
          <p:cNvPr id="25" name="文本占位符 5"/>
          <p:cNvSpPr>
            <a:spLocks noGrp="1"/>
          </p:cNvSpPr>
          <p:nvPr>
            <p:ph type="body" sz="quarter" idx="18" hasCustomPrompt="1"/>
          </p:nvPr>
        </p:nvSpPr>
        <p:spPr>
          <a:xfrm>
            <a:off x="1066403" y="5742303"/>
            <a:ext cx="1748695" cy="415003"/>
          </a:xfrm>
          <a:prstGeom prst="roundRect">
            <a:avLst>
              <a:gd name="adj" fmla="val 50000"/>
            </a:avLst>
          </a:prstGeom>
          <a:solidFill>
            <a:schemeClr val="bg1"/>
          </a:solidFill>
          <a:effectLst>
            <a:outerShdw blurRad="63500" dist="50800" dir="2700000" algn="tl" rotWithShape="0">
              <a:schemeClr val="accent1">
                <a:alpha val="40000"/>
              </a:schemeClr>
            </a:outerShdw>
          </a:effectLst>
        </p:spPr>
        <p:txBody>
          <a:bodyPr anchor="ctr">
            <a:noAutofit/>
          </a:bodyPr>
          <a:lstStyle>
            <a:lvl1pPr algn="ctr">
              <a:lnSpc>
                <a:spcPct val="100000"/>
              </a:lnSpc>
              <a:spcAft>
                <a:spcPts val="0"/>
              </a:spcAft>
              <a:defRPr sz="2000">
                <a:solidFill>
                  <a:schemeClr val="accent1"/>
                </a:solidFill>
              </a:defRPr>
            </a:lvl1pPr>
          </a:lstStyle>
          <a:p>
            <a:pPr lvl="0"/>
            <a:r>
              <a:rPr lang="zh-CN" altLang="en-US" dirty="0"/>
              <a:t>添加姓名</a:t>
            </a:r>
          </a:p>
        </p:txBody>
      </p:sp>
      <p:sp>
        <p:nvSpPr>
          <p:cNvPr id="26" name="文本占位符 5"/>
          <p:cNvSpPr>
            <a:spLocks noGrp="1"/>
          </p:cNvSpPr>
          <p:nvPr>
            <p:ph type="body" sz="quarter" idx="19" hasCustomPrompt="1"/>
          </p:nvPr>
        </p:nvSpPr>
        <p:spPr>
          <a:xfrm>
            <a:off x="6638969" y="2904796"/>
            <a:ext cx="1748695" cy="415003"/>
          </a:xfrm>
          <a:prstGeom prst="roundRect">
            <a:avLst>
              <a:gd name="adj" fmla="val 50000"/>
            </a:avLst>
          </a:prstGeom>
          <a:solidFill>
            <a:schemeClr val="bg1"/>
          </a:solidFill>
          <a:effectLst>
            <a:outerShdw blurRad="63500" dist="50800" dir="2700000" algn="tl" rotWithShape="0">
              <a:schemeClr val="accent3">
                <a:alpha val="40000"/>
              </a:schemeClr>
            </a:outerShdw>
          </a:effectLst>
        </p:spPr>
        <p:txBody>
          <a:bodyPr anchor="ctr">
            <a:noAutofit/>
          </a:bodyPr>
          <a:lstStyle>
            <a:lvl1pPr algn="ctr">
              <a:lnSpc>
                <a:spcPct val="100000"/>
              </a:lnSpc>
              <a:spcAft>
                <a:spcPts val="0"/>
              </a:spcAft>
              <a:defRPr sz="2000">
                <a:solidFill>
                  <a:schemeClr val="accent3"/>
                </a:solidFill>
              </a:defRPr>
            </a:lvl1pPr>
          </a:lstStyle>
          <a:p>
            <a:pPr lvl="0"/>
            <a:r>
              <a:rPr lang="zh-CN" altLang="en-US" dirty="0"/>
              <a:t>添加姓名</a:t>
            </a:r>
          </a:p>
        </p:txBody>
      </p:sp>
      <p:sp>
        <p:nvSpPr>
          <p:cNvPr id="27" name="文本占位符 5"/>
          <p:cNvSpPr>
            <a:spLocks noGrp="1"/>
          </p:cNvSpPr>
          <p:nvPr>
            <p:ph type="body" sz="quarter" idx="20" hasCustomPrompt="1"/>
          </p:nvPr>
        </p:nvSpPr>
        <p:spPr>
          <a:xfrm>
            <a:off x="6638969" y="5739124"/>
            <a:ext cx="1748695" cy="415003"/>
          </a:xfrm>
          <a:prstGeom prst="roundRect">
            <a:avLst>
              <a:gd name="adj" fmla="val 50000"/>
            </a:avLst>
          </a:prstGeom>
          <a:solidFill>
            <a:schemeClr val="bg1"/>
          </a:solidFill>
          <a:effectLst>
            <a:outerShdw blurRad="63500" dist="50800" dir="2700000" algn="tl" rotWithShape="0">
              <a:schemeClr val="accent3">
                <a:alpha val="40000"/>
              </a:schemeClr>
            </a:outerShdw>
          </a:effectLst>
        </p:spPr>
        <p:txBody>
          <a:bodyPr anchor="ctr">
            <a:noAutofit/>
          </a:bodyPr>
          <a:lstStyle>
            <a:lvl1pPr algn="ctr">
              <a:lnSpc>
                <a:spcPct val="100000"/>
              </a:lnSpc>
              <a:spcAft>
                <a:spcPts val="0"/>
              </a:spcAft>
              <a:defRPr sz="2000">
                <a:solidFill>
                  <a:schemeClr val="accent3"/>
                </a:solidFill>
              </a:defRPr>
            </a:lvl1pPr>
          </a:lstStyle>
          <a:p>
            <a:pPr lvl="0"/>
            <a:r>
              <a:rPr lang="zh-CN" altLang="en-US" dirty="0"/>
              <a:t>添加姓名</a:t>
            </a:r>
          </a:p>
        </p:txBody>
      </p:sp>
    </p:spTree>
    <p:extLst>
      <p:ext uri="{BB962C8B-B14F-4D97-AF65-F5344CB8AC3E}">
        <p14:creationId xmlns:p14="http://schemas.microsoft.com/office/powerpoint/2010/main" val="1161088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39A4A-AADD-9F60-0C97-833A5730E0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19D9B8-E6DE-03E6-1C5B-D0AF5E3733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02A7275-7694-B3EE-8A97-F448A0265DEC}"/>
              </a:ext>
            </a:extLst>
          </p:cNvPr>
          <p:cNvSpPr>
            <a:spLocks noGrp="1"/>
          </p:cNvSpPr>
          <p:nvPr>
            <p:ph type="dt" sz="half" idx="10"/>
          </p:nvPr>
        </p:nvSpPr>
        <p:spPr/>
        <p:txBody>
          <a:bodyPr/>
          <a:lstStyle/>
          <a:p>
            <a:fld id="{06936E54-DD56-41B2-B77C-EC218F7DDD2A}"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30B137F0-F880-9E57-B8D8-FB501A922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02F463-3654-2224-4A7B-7BD0EF9436E6}"/>
              </a:ext>
            </a:extLst>
          </p:cNvPr>
          <p:cNvSpPr>
            <a:spLocks noGrp="1"/>
          </p:cNvSpPr>
          <p:nvPr>
            <p:ph type="sldNum" sz="quarter" idx="12"/>
          </p:nvPr>
        </p:nvSpPr>
        <p:spPr/>
        <p:txBody>
          <a:body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272275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70AAC-481B-0C32-99B5-9A02559D9A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1C2A71-AA94-094B-6D7D-E46055EA439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F4E1D9-EE58-ABCC-BF31-32E12630B31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97AEE2C-CF21-C2C6-B145-2148F240BA28}"/>
              </a:ext>
            </a:extLst>
          </p:cNvPr>
          <p:cNvSpPr>
            <a:spLocks noGrp="1"/>
          </p:cNvSpPr>
          <p:nvPr>
            <p:ph type="dt" sz="half" idx="10"/>
          </p:nvPr>
        </p:nvSpPr>
        <p:spPr/>
        <p:txBody>
          <a:bodyPr/>
          <a:lstStyle/>
          <a:p>
            <a:fld id="{06936E54-DD56-41B2-B77C-EC218F7DDD2A}" type="datetimeFigureOut">
              <a:rPr lang="zh-CN" altLang="en-US" smtClean="0"/>
              <a:t>2022/6/16</a:t>
            </a:fld>
            <a:endParaRPr lang="zh-CN" altLang="en-US"/>
          </a:p>
        </p:txBody>
      </p:sp>
      <p:sp>
        <p:nvSpPr>
          <p:cNvPr id="6" name="页脚占位符 5">
            <a:extLst>
              <a:ext uri="{FF2B5EF4-FFF2-40B4-BE49-F238E27FC236}">
                <a16:creationId xmlns:a16="http://schemas.microsoft.com/office/drawing/2014/main" id="{929A2E6C-261E-A7EF-BAE8-88542BD570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431DDE-25FE-291F-089D-14423C5BAB22}"/>
              </a:ext>
            </a:extLst>
          </p:cNvPr>
          <p:cNvSpPr>
            <a:spLocks noGrp="1"/>
          </p:cNvSpPr>
          <p:nvPr>
            <p:ph type="sldNum" sz="quarter" idx="12"/>
          </p:nvPr>
        </p:nvSpPr>
        <p:spPr/>
        <p:txBody>
          <a:body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279546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DF1C6-701D-80CB-7DD6-934D312068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C044570-1C46-E4DE-F443-6F36254283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A93AC08-1AEC-E153-71F7-811016A1C9D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2AB70EF-617D-610F-632C-402771E35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C31BCE7-8F92-3430-FC57-67F768BD47F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6769B55-7D91-DC48-081F-1C37B8F00A7F}"/>
              </a:ext>
            </a:extLst>
          </p:cNvPr>
          <p:cNvSpPr>
            <a:spLocks noGrp="1"/>
          </p:cNvSpPr>
          <p:nvPr>
            <p:ph type="dt" sz="half" idx="10"/>
          </p:nvPr>
        </p:nvSpPr>
        <p:spPr/>
        <p:txBody>
          <a:bodyPr/>
          <a:lstStyle/>
          <a:p>
            <a:fld id="{06936E54-DD56-41B2-B77C-EC218F7DDD2A}" type="datetimeFigureOut">
              <a:rPr lang="zh-CN" altLang="en-US" smtClean="0"/>
              <a:t>2022/6/16</a:t>
            </a:fld>
            <a:endParaRPr lang="zh-CN" altLang="en-US"/>
          </a:p>
        </p:txBody>
      </p:sp>
      <p:sp>
        <p:nvSpPr>
          <p:cNvPr id="8" name="页脚占位符 7">
            <a:extLst>
              <a:ext uri="{FF2B5EF4-FFF2-40B4-BE49-F238E27FC236}">
                <a16:creationId xmlns:a16="http://schemas.microsoft.com/office/drawing/2014/main" id="{92C25EB1-93C9-BD1C-D124-D7672B42B64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2B5B1C2-24C1-054F-9D61-BA2611A5718A}"/>
              </a:ext>
            </a:extLst>
          </p:cNvPr>
          <p:cNvSpPr>
            <a:spLocks noGrp="1"/>
          </p:cNvSpPr>
          <p:nvPr>
            <p:ph type="sldNum" sz="quarter" idx="12"/>
          </p:nvPr>
        </p:nvSpPr>
        <p:spPr/>
        <p:txBody>
          <a:body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3502143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D3FBA-658B-4844-997E-C94A25EB97C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DFE67C-937F-5D9B-FE4E-DD9C59670EB0}"/>
              </a:ext>
            </a:extLst>
          </p:cNvPr>
          <p:cNvSpPr>
            <a:spLocks noGrp="1"/>
          </p:cNvSpPr>
          <p:nvPr>
            <p:ph type="dt" sz="half" idx="10"/>
          </p:nvPr>
        </p:nvSpPr>
        <p:spPr/>
        <p:txBody>
          <a:bodyPr/>
          <a:lstStyle/>
          <a:p>
            <a:fld id="{06936E54-DD56-41B2-B77C-EC218F7DDD2A}" type="datetimeFigureOut">
              <a:rPr lang="zh-CN" altLang="en-US" smtClean="0"/>
              <a:t>2022/6/16</a:t>
            </a:fld>
            <a:endParaRPr lang="zh-CN" altLang="en-US"/>
          </a:p>
        </p:txBody>
      </p:sp>
      <p:sp>
        <p:nvSpPr>
          <p:cNvPr id="4" name="页脚占位符 3">
            <a:extLst>
              <a:ext uri="{FF2B5EF4-FFF2-40B4-BE49-F238E27FC236}">
                <a16:creationId xmlns:a16="http://schemas.microsoft.com/office/drawing/2014/main" id="{B6ECE015-8886-A86D-E090-8F0AB4C5248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CB18699-FE49-425B-67B3-491F221E8B7B}"/>
              </a:ext>
            </a:extLst>
          </p:cNvPr>
          <p:cNvSpPr>
            <a:spLocks noGrp="1"/>
          </p:cNvSpPr>
          <p:nvPr>
            <p:ph type="sldNum" sz="quarter" idx="12"/>
          </p:nvPr>
        </p:nvSpPr>
        <p:spPr/>
        <p:txBody>
          <a:body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4087160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6F240A-592D-0CB3-D07D-9F414CB993ED}"/>
              </a:ext>
            </a:extLst>
          </p:cNvPr>
          <p:cNvSpPr>
            <a:spLocks noGrp="1"/>
          </p:cNvSpPr>
          <p:nvPr>
            <p:ph type="dt" sz="half" idx="10"/>
          </p:nvPr>
        </p:nvSpPr>
        <p:spPr/>
        <p:txBody>
          <a:bodyPr/>
          <a:lstStyle/>
          <a:p>
            <a:fld id="{06936E54-DD56-41B2-B77C-EC218F7DDD2A}" type="datetimeFigureOut">
              <a:rPr lang="zh-CN" altLang="en-US" smtClean="0"/>
              <a:t>2022/6/16</a:t>
            </a:fld>
            <a:endParaRPr lang="zh-CN" altLang="en-US"/>
          </a:p>
        </p:txBody>
      </p:sp>
      <p:sp>
        <p:nvSpPr>
          <p:cNvPr id="3" name="页脚占位符 2">
            <a:extLst>
              <a:ext uri="{FF2B5EF4-FFF2-40B4-BE49-F238E27FC236}">
                <a16:creationId xmlns:a16="http://schemas.microsoft.com/office/drawing/2014/main" id="{00AA94A0-2C97-6E86-9CE2-A2FB89E119B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4A431A7-2105-1B5C-AC06-B4B18B663B33}"/>
              </a:ext>
            </a:extLst>
          </p:cNvPr>
          <p:cNvSpPr>
            <a:spLocks noGrp="1"/>
          </p:cNvSpPr>
          <p:nvPr>
            <p:ph type="sldNum" sz="quarter" idx="12"/>
          </p:nvPr>
        </p:nvSpPr>
        <p:spPr/>
        <p:txBody>
          <a:body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1543514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47222-7150-BCC6-9866-05C1C8B3434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12B4C91-FB16-903B-1206-FCF6ECCD1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0D8908B-5596-1CC5-87F8-F2FE4591C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90D1998-455D-089D-7E83-3A3F8E690A3A}"/>
              </a:ext>
            </a:extLst>
          </p:cNvPr>
          <p:cNvSpPr>
            <a:spLocks noGrp="1"/>
          </p:cNvSpPr>
          <p:nvPr>
            <p:ph type="dt" sz="half" idx="10"/>
          </p:nvPr>
        </p:nvSpPr>
        <p:spPr/>
        <p:txBody>
          <a:bodyPr/>
          <a:lstStyle/>
          <a:p>
            <a:fld id="{06936E54-DD56-41B2-B77C-EC218F7DDD2A}" type="datetimeFigureOut">
              <a:rPr lang="zh-CN" altLang="en-US" smtClean="0"/>
              <a:t>2022/6/16</a:t>
            </a:fld>
            <a:endParaRPr lang="zh-CN" altLang="en-US"/>
          </a:p>
        </p:txBody>
      </p:sp>
      <p:sp>
        <p:nvSpPr>
          <p:cNvPr id="6" name="页脚占位符 5">
            <a:extLst>
              <a:ext uri="{FF2B5EF4-FFF2-40B4-BE49-F238E27FC236}">
                <a16:creationId xmlns:a16="http://schemas.microsoft.com/office/drawing/2014/main" id="{92D90898-A7F6-0AD2-57AF-C0F36E6CD8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14B3AA-E288-AE0D-D6EA-BED0BABEC7B8}"/>
              </a:ext>
            </a:extLst>
          </p:cNvPr>
          <p:cNvSpPr>
            <a:spLocks noGrp="1"/>
          </p:cNvSpPr>
          <p:nvPr>
            <p:ph type="sldNum" sz="quarter" idx="12"/>
          </p:nvPr>
        </p:nvSpPr>
        <p:spPr/>
        <p:txBody>
          <a:body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111007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2C00C-005B-BA56-FF75-6EA7B8D453C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40994F-C6CD-1FA2-23AE-8FC0F2991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A30441-FCFB-2D33-474D-3CBCFEF755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5DD613-89CF-7FBA-D889-1DB1D05CA5BE}"/>
              </a:ext>
            </a:extLst>
          </p:cNvPr>
          <p:cNvSpPr>
            <a:spLocks noGrp="1"/>
          </p:cNvSpPr>
          <p:nvPr>
            <p:ph type="dt" sz="half" idx="10"/>
          </p:nvPr>
        </p:nvSpPr>
        <p:spPr/>
        <p:txBody>
          <a:bodyPr/>
          <a:lstStyle/>
          <a:p>
            <a:fld id="{06936E54-DD56-41B2-B77C-EC218F7DDD2A}" type="datetimeFigureOut">
              <a:rPr lang="zh-CN" altLang="en-US" smtClean="0"/>
              <a:t>2022/6/16</a:t>
            </a:fld>
            <a:endParaRPr lang="zh-CN" altLang="en-US"/>
          </a:p>
        </p:txBody>
      </p:sp>
      <p:sp>
        <p:nvSpPr>
          <p:cNvPr id="6" name="页脚占位符 5">
            <a:extLst>
              <a:ext uri="{FF2B5EF4-FFF2-40B4-BE49-F238E27FC236}">
                <a16:creationId xmlns:a16="http://schemas.microsoft.com/office/drawing/2014/main" id="{4FA1A9EA-D225-A084-65D2-70B55FE5E6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F2F318-9E90-9187-FECA-003F472AED89}"/>
              </a:ext>
            </a:extLst>
          </p:cNvPr>
          <p:cNvSpPr>
            <a:spLocks noGrp="1"/>
          </p:cNvSpPr>
          <p:nvPr>
            <p:ph type="sldNum" sz="quarter" idx="12"/>
          </p:nvPr>
        </p:nvSpPr>
        <p:spPr/>
        <p:txBody>
          <a:body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3700808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microsoft.com/office/2007/relationships/hdphoto" Target="../media/hdphoto1.wdp"/><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7C0F6E5-10A6-41C9-6660-DB07D6D5BA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D4535DC-28DB-ED72-6116-9F76662D94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5FC44A-D8D5-7A38-C03E-43A3EF5ECA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936E54-DD56-41B2-B77C-EC218F7DDD2A}"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CF457F6B-F7E8-CF3D-6924-300A9E81E7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F1043A4-6551-0684-D6D4-E8F12B1F33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44A64-79DA-4F0B-B713-3ABAB7E00536}" type="slidenum">
              <a:rPr lang="zh-CN" altLang="en-US" smtClean="0"/>
              <a:t>‹#›</a:t>
            </a:fld>
            <a:endParaRPr lang="zh-CN" altLang="en-US"/>
          </a:p>
        </p:txBody>
      </p:sp>
    </p:spTree>
    <p:extLst>
      <p:ext uri="{BB962C8B-B14F-4D97-AF65-F5344CB8AC3E}">
        <p14:creationId xmlns:p14="http://schemas.microsoft.com/office/powerpoint/2010/main" val="3414204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19" cstate="print">
            <a:lum bright="70000" contrast="-70000"/>
            <a:extLst>
              <a:ext uri="{BEBA8EAE-BF5A-486C-A8C5-ECC9F3942E4B}">
                <a14:imgProps xmlns:a14="http://schemas.microsoft.com/office/drawing/2010/main">
                  <a14:imgLayer r:embed="rId20">
                    <a14:imgEffect>
                      <a14:sharpenSoften amount="-5000"/>
                    </a14:imgEffect>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t="2053"/>
          <a:stretch/>
        </p:blipFill>
        <p:spPr>
          <a:xfrm>
            <a:off x="1842" y="0"/>
            <a:ext cx="12190158" cy="6858000"/>
          </a:xfrm>
          <a:prstGeom prst="rect">
            <a:avLst/>
          </a:prstGeom>
        </p:spPr>
      </p:pic>
      <p:sp>
        <p:nvSpPr>
          <p:cNvPr id="7" name="矩形 6"/>
          <p:cNvSpPr/>
          <p:nvPr userDrawn="1"/>
        </p:nvSpPr>
        <p:spPr>
          <a:xfrm>
            <a:off x="0" y="0"/>
            <a:ext cx="12192000" cy="685800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日期占位符 3"/>
          <p:cNvSpPr>
            <a:spLocks noGrp="1"/>
          </p:cNvSpPr>
          <p:nvPr>
            <p:ph type="dt" sz="half" idx="2"/>
          </p:nvPr>
        </p:nvSpPr>
        <p:spPr>
          <a:xfrm>
            <a:off x="8817580" y="6500767"/>
            <a:ext cx="2883976" cy="267573"/>
          </a:xfrm>
          <a:prstGeom prst="rect">
            <a:avLst/>
          </a:prstGeom>
        </p:spPr>
        <p:txBody>
          <a:bodyPr anchor="ctr"/>
          <a:lstStyle>
            <a:lvl1pPr algn="dist">
              <a:defRPr sz="1000">
                <a:solidFill>
                  <a:schemeClr val="tx2"/>
                </a:solidFill>
              </a:defRPr>
            </a:lvl1pPr>
          </a:lstStyle>
          <a:p>
            <a:r>
              <a:rPr lang="en-US" altLang="zh-CN"/>
              <a:t>www.hust.edu.cn</a:t>
            </a:r>
            <a:endParaRPr lang="zh-CN" altLang="en-US" dirty="0"/>
          </a:p>
        </p:txBody>
      </p:sp>
      <p:sp>
        <p:nvSpPr>
          <p:cNvPr id="3" name="文本占位符 2"/>
          <p:cNvSpPr>
            <a:spLocks noGrp="1"/>
          </p:cNvSpPr>
          <p:nvPr>
            <p:ph type="body" idx="1"/>
          </p:nvPr>
        </p:nvSpPr>
        <p:spPr>
          <a:xfrm>
            <a:off x="482600" y="990600"/>
            <a:ext cx="11214100" cy="5186363"/>
          </a:xfrm>
          <a:prstGeom prst="rect">
            <a:avLst/>
          </a:prstGeom>
        </p:spPr>
        <p:txBody>
          <a:bodyPr vert="horz" lIns="0" tIns="36000" rIns="0" bIns="3600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nvPr>
        </p:nvSpPr>
        <p:spPr>
          <a:xfrm>
            <a:off x="494122" y="6497233"/>
            <a:ext cx="2880000" cy="273685"/>
          </a:xfrm>
          <a:prstGeom prst="rect">
            <a:avLst/>
          </a:prstGeom>
        </p:spPr>
        <p:txBody>
          <a:bodyPr vert="horz" lIns="91440" tIns="45720" rIns="91440" bIns="45720" rtlCol="0" anchor="ctr"/>
          <a:lstStyle>
            <a:lvl1pPr algn="dist">
              <a:defRPr sz="1000">
                <a:solidFill>
                  <a:schemeClr val="tx2"/>
                </a:solidFill>
              </a:defRPr>
            </a:lvl1pPr>
          </a:lstStyle>
          <a:p>
            <a:r>
              <a:rPr lang="zh-CN" altLang="en-US"/>
              <a:t>明德厚学 求是创新</a:t>
            </a:r>
            <a:endParaRPr lang="zh-CN" altLang="en-US" dirty="0"/>
          </a:p>
        </p:txBody>
      </p:sp>
      <p:sp>
        <p:nvSpPr>
          <p:cNvPr id="6" name="灯片编号占位符 5"/>
          <p:cNvSpPr>
            <a:spLocks noGrp="1"/>
          </p:cNvSpPr>
          <p:nvPr>
            <p:ph type="sldNum" sz="quarter" idx="4"/>
          </p:nvPr>
        </p:nvSpPr>
        <p:spPr>
          <a:xfrm>
            <a:off x="4733827" y="6441988"/>
            <a:ext cx="2743200" cy="384175"/>
          </a:xfrm>
          <a:prstGeom prst="rect">
            <a:avLst/>
          </a:prstGeom>
        </p:spPr>
        <p:txBody>
          <a:bodyPr vert="horz" lIns="91440" tIns="45720" rIns="91440" bIns="45720" rtlCol="0" anchor="ctr"/>
          <a:lstStyle>
            <a:lvl1pPr algn="ctr">
              <a:defRPr sz="1400" b="0">
                <a:solidFill>
                  <a:schemeClr val="tx2"/>
                </a:solidFill>
              </a:defRPr>
            </a:lvl1pPr>
          </a:lstStyle>
          <a:p>
            <a:fld id="{BE1B4BCE-DFB2-4A5E-8750-C18692B86648}" type="slidenum">
              <a:rPr lang="zh-CN" altLang="en-US" smtClean="0"/>
              <a:pPr/>
              <a:t>‹#›</a:t>
            </a:fld>
            <a:endParaRPr lang="zh-CN" altLang="en-US" dirty="0"/>
          </a:p>
        </p:txBody>
      </p:sp>
      <p:cxnSp>
        <p:nvCxnSpPr>
          <p:cNvPr id="10" name="直接连接符 9"/>
          <p:cNvCxnSpPr/>
          <p:nvPr userDrawn="1"/>
        </p:nvCxnSpPr>
        <p:spPr>
          <a:xfrm>
            <a:off x="494122" y="6444535"/>
            <a:ext cx="288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8817579" y="6444535"/>
            <a:ext cx="288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728252" y="116959"/>
            <a:ext cx="1293558" cy="715373"/>
            <a:chOff x="10728252" y="116959"/>
            <a:chExt cx="1293558" cy="715373"/>
          </a:xfrm>
        </p:grpSpPr>
        <p:sp>
          <p:nvSpPr>
            <p:cNvPr id="12" name="ïSļíḋe"/>
            <p:cNvSpPr/>
            <p:nvPr userDrawn="1"/>
          </p:nvSpPr>
          <p:spPr bwMode="auto">
            <a:xfrm>
              <a:off x="10844646" y="498022"/>
              <a:ext cx="156074" cy="25047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Sḷîḓé"/>
            <p:cNvSpPr/>
            <p:nvPr userDrawn="1"/>
          </p:nvSpPr>
          <p:spPr bwMode="auto">
            <a:xfrm>
              <a:off x="10963687" y="498022"/>
              <a:ext cx="166655" cy="25047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şļïḑê"/>
            <p:cNvSpPr/>
            <p:nvPr userDrawn="1"/>
          </p:nvSpPr>
          <p:spPr bwMode="auto">
            <a:xfrm>
              <a:off x="10937233" y="650019"/>
              <a:ext cx="66134" cy="321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 name="iṣḷiḑè"/>
            <p:cNvSpPr/>
            <p:nvPr userDrawn="1"/>
          </p:nvSpPr>
          <p:spPr bwMode="auto">
            <a:xfrm>
              <a:off x="11088015" y="498022"/>
              <a:ext cx="158719" cy="25047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ṣľídè"/>
            <p:cNvSpPr/>
            <p:nvPr userDrawn="1"/>
          </p:nvSpPr>
          <p:spPr bwMode="auto">
            <a:xfrm>
              <a:off x="11207055" y="498022"/>
              <a:ext cx="156074" cy="25047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Sļîḓé"/>
            <p:cNvSpPr/>
            <p:nvPr userDrawn="1"/>
          </p:nvSpPr>
          <p:spPr bwMode="auto">
            <a:xfrm>
              <a:off x="11170020" y="714243"/>
              <a:ext cx="66134" cy="3425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 name="iṩ1ídè"/>
            <p:cNvSpPr/>
            <p:nvPr userDrawn="1"/>
          </p:nvSpPr>
          <p:spPr bwMode="auto">
            <a:xfrm>
              <a:off x="10728252" y="116959"/>
              <a:ext cx="1293558" cy="700044"/>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şľíḑé"/>
            <p:cNvSpPr/>
            <p:nvPr userDrawn="1"/>
          </p:nvSpPr>
          <p:spPr bwMode="auto">
            <a:xfrm>
              <a:off x="11561527" y="472332"/>
              <a:ext cx="185172" cy="360000"/>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1" name="矩形 20"/>
          <p:cNvSpPr/>
          <p:nvPr userDrawn="1"/>
        </p:nvSpPr>
        <p:spPr>
          <a:xfrm>
            <a:off x="0" y="210411"/>
            <a:ext cx="205278" cy="5955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258515" y="210411"/>
            <a:ext cx="72000" cy="59553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flipV="1">
            <a:off x="479378" y="806371"/>
            <a:ext cx="10994400"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标题占位符 3"/>
          <p:cNvSpPr>
            <a:spLocks noGrp="1"/>
          </p:cNvSpPr>
          <p:nvPr>
            <p:ph type="title"/>
          </p:nvPr>
        </p:nvSpPr>
        <p:spPr>
          <a:xfrm>
            <a:off x="494122" y="181383"/>
            <a:ext cx="10859678" cy="606593"/>
          </a:xfrm>
          <a:prstGeom prst="rect">
            <a:avLst/>
          </a:prstGeom>
        </p:spPr>
        <p:txBody>
          <a:bodyPr vert="horz" lIns="0" tIns="0" rIns="0" bIns="0" rtlCol="0" anchor="ctr">
            <a:normAutofit/>
          </a:bodyPr>
          <a:lstStyle/>
          <a:p>
            <a:r>
              <a:rPr lang="zh-CN" altLang="en-US" dirty="0"/>
              <a:t>单击此处编辑母版标题样式</a:t>
            </a:r>
          </a:p>
        </p:txBody>
      </p:sp>
    </p:spTree>
    <p:extLst>
      <p:ext uri="{BB962C8B-B14F-4D97-AF65-F5344CB8AC3E}">
        <p14:creationId xmlns:p14="http://schemas.microsoft.com/office/powerpoint/2010/main" val="25313744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0" indent="0" algn="l" defTabSz="914400" rtl="0" eaLnBrk="1" latinLnBrk="0" hangingPunct="1">
        <a:lnSpc>
          <a:spcPct val="125000"/>
        </a:lnSpc>
        <a:spcBef>
          <a:spcPts val="0"/>
        </a:spcBef>
        <a:spcAft>
          <a:spcPts val="600"/>
        </a:spcAft>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125000"/>
        </a:lnSpc>
        <a:spcBef>
          <a:spcPts val="0"/>
        </a:spcBef>
        <a:spcAft>
          <a:spcPts val="600"/>
        </a:spcAft>
        <a:buFont typeface="Arial" panose="020B0604020202020204" pitchFamily="34" charset="0"/>
        <a:buNone/>
        <a:defRPr sz="2000" b="1" kern="1200">
          <a:solidFill>
            <a:schemeClr val="accent1"/>
          </a:solidFill>
          <a:latin typeface="+mn-lt"/>
          <a:ea typeface="+mn-ea"/>
          <a:cs typeface="+mn-cs"/>
        </a:defRPr>
      </a:lvl2pPr>
      <a:lvl3pPr marL="914400" indent="0" algn="l" defTabSz="914400" rtl="0" eaLnBrk="1" latinLnBrk="0" hangingPunct="1">
        <a:lnSpc>
          <a:spcPct val="125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125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25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04">
          <p15:clr>
            <a:srgbClr val="F26B43"/>
          </p15:clr>
        </p15:guide>
        <p15:guide id="4" pos="7368">
          <p15:clr>
            <a:srgbClr val="F26B43"/>
          </p15:clr>
        </p15:guide>
        <p15:guide id="5" orient="horz" pos="560">
          <p15:clr>
            <a:srgbClr val="F26B43"/>
          </p15:clr>
        </p15:guide>
        <p15:guide id="6" orient="horz" pos="624">
          <p15:clr>
            <a:srgbClr val="F26B43"/>
          </p15:clr>
        </p15:guide>
        <p15:guide id="7" orient="horz" pos="4056">
          <p15:clr>
            <a:srgbClr val="F26B43"/>
          </p15:clr>
        </p15:guide>
        <p15:guide id="8" orient="horz" pos="39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464139" y="6469610"/>
            <a:ext cx="7806598" cy="328930"/>
          </a:xfrm>
        </p:spPr>
        <p: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苏剑林</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 (Jan. 18, 2022). 《</a:t>
            </a:r>
            <a:r>
              <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多任务学习漫谈（一）：以损失之名 </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》[Blog post]. Retrieved from https://kexue.fm/archives/8870</a:t>
            </a:r>
            <a:endPar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E1B4BCE-DFB2-4A5E-8750-C18692B86648}" type="slidenum">
              <a:rPr kumimoji="0" lang="zh-CN" altLang="en-US" sz="1400" b="0" i="0" u="none" strike="noStrike" kern="1200" cap="none" spc="0" normalizeH="0" baseline="0" noProof="0" smtClean="0">
                <a:ln>
                  <a:noFill/>
                </a:ln>
                <a:solidFill>
                  <a:srgbClr val="768395"/>
                </a:solidFill>
                <a:effectLst/>
                <a:uLnTx/>
                <a:uFillTx/>
                <a:latin typeface="Century Gothic" panose="020F0502020204030204"/>
                <a:ea typeface="Microsoft YaHei"/>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zh-CN" altLang="en-US" sz="14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8" name="标题 7"/>
          <p:cNvSpPr>
            <a:spLocks noGrp="1"/>
          </p:cNvSpPr>
          <p:nvPr>
            <p:ph type="title"/>
          </p:nvPr>
        </p:nvSpPr>
        <p:spPr>
          <a:xfrm>
            <a:off x="494122" y="400496"/>
            <a:ext cx="10859678" cy="606593"/>
          </a:xfrm>
        </p:spPr>
        <p:txBody>
          <a:bodyPr>
            <a:normAutofit fontScale="90000"/>
          </a:bodyPr>
          <a:lstStyle/>
          <a:p>
            <a:r>
              <a:rPr lang="en-US" altLang="zh-CN" b="0" i="0" dirty="0">
                <a:effectLst/>
                <a:latin typeface="Georgia" panose="02040502050405020303" pitchFamily="18" charset="0"/>
              </a:rPr>
              <a:t>Multi-Task Learning </a:t>
            </a:r>
            <a:r>
              <a:rPr lang="zh-CN" altLang="en-US" dirty="0">
                <a:latin typeface="方正宋刻本秀楷简体" panose="02000000000000000000" pitchFamily="2" charset="-122"/>
                <a:ea typeface="方正宋刻本秀楷简体" panose="02000000000000000000" pitchFamily="2" charset="-122"/>
              </a:rPr>
              <a:t>如何合并多个损失</a:t>
            </a:r>
            <a:br>
              <a:rPr lang="zh-CN" altLang="en-US" dirty="0"/>
            </a:br>
            <a:endParaRPr lang="zh-CN" altLang="en-US" dirty="0"/>
          </a:p>
        </p:txBody>
      </p:sp>
      <p:sp>
        <p:nvSpPr>
          <p:cNvPr id="6" name="文本框 5">
            <a:extLst>
              <a:ext uri="{FF2B5EF4-FFF2-40B4-BE49-F238E27FC236}">
                <a16:creationId xmlns:a16="http://schemas.microsoft.com/office/drawing/2014/main" id="{48175E18-3E6B-AFB3-9C35-7BD2D033FC50}"/>
              </a:ext>
            </a:extLst>
          </p:cNvPr>
          <p:cNvSpPr txBox="1"/>
          <p:nvPr/>
        </p:nvSpPr>
        <p:spPr>
          <a:xfrm>
            <a:off x="721360" y="2487248"/>
            <a:ext cx="645160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mn-ea"/>
              </a:rPr>
              <a:t>加权求和</a:t>
            </a:r>
            <a:endParaRPr lang="en-US" altLang="zh-CN" sz="2400" dirty="0">
              <a:latin typeface="+mn-ea"/>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ECE311E-B560-F47B-8055-9BFACE61C600}"/>
                  </a:ext>
                </a:extLst>
              </p:cNvPr>
              <p:cNvSpPr txBox="1"/>
              <p:nvPr/>
            </p:nvSpPr>
            <p:spPr>
              <a:xfrm>
                <a:off x="3336198" y="2216692"/>
                <a:ext cx="2062480" cy="10027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ℒ</m:t>
                      </m:r>
                      <m:r>
                        <a:rPr lang="en-US" altLang="zh-CN" sz="2400" i="1" smtClean="0">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zh-CN" altLang="zh-CN" sz="2400" i="1" smtClean="0">
                                  <a:solidFill>
                                    <a:srgbClr val="FF0000"/>
                                  </a:solidFill>
                                  <a:latin typeface="Cambria Math" panose="02040503050406030204" pitchFamily="18" charset="0"/>
                                </a:rPr>
                              </m:ctrlPr>
                            </m:sSubPr>
                            <m:e>
                              <m:r>
                                <m:rPr>
                                  <m:sty m:val="p"/>
                                </m:rPr>
                                <a:rPr lang="en-US" altLang="zh-CN" sz="2400">
                                  <a:solidFill>
                                    <a:srgbClr val="FF0000"/>
                                  </a:solidFill>
                                  <a:latin typeface="Cambria Math" panose="02040503050406030204" pitchFamily="18" charset="0"/>
                                </a:rPr>
                                <m:t>α</m:t>
                              </m:r>
                            </m:e>
                            <m:sub>
                              <m:r>
                                <a:rPr lang="en-US" altLang="zh-CN" sz="2400" i="1">
                                  <a:solidFill>
                                    <a:srgbClr val="FF0000"/>
                                  </a:solidFill>
                                  <a:latin typeface="Cambria Math" panose="02040503050406030204" pitchFamily="18" charset="0"/>
                                </a:rPr>
                                <m:t>𝑖</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e>
                      </m:nary>
                    </m:oMath>
                  </m:oMathPara>
                </a14:m>
                <a:endParaRPr lang="en-US" altLang="zh-CN" dirty="0"/>
              </a:p>
            </p:txBody>
          </p:sp>
        </mc:Choice>
        <mc:Fallback xmlns="">
          <p:sp>
            <p:nvSpPr>
              <p:cNvPr id="7" name="文本框 6">
                <a:extLst>
                  <a:ext uri="{FF2B5EF4-FFF2-40B4-BE49-F238E27FC236}">
                    <a16:creationId xmlns:a16="http://schemas.microsoft.com/office/drawing/2014/main" id="{AECE311E-B560-F47B-8055-9BFACE61C600}"/>
                  </a:ext>
                </a:extLst>
              </p:cNvPr>
              <p:cNvSpPr txBox="1">
                <a:spLocks noRot="1" noChangeAspect="1" noMove="1" noResize="1" noEditPoints="1" noAdjustHandles="1" noChangeArrowheads="1" noChangeShapeType="1" noTextEdit="1"/>
              </p:cNvSpPr>
              <p:nvPr/>
            </p:nvSpPr>
            <p:spPr>
              <a:xfrm>
                <a:off x="3336198" y="2216692"/>
                <a:ext cx="2062480" cy="1002775"/>
              </a:xfrm>
              <a:prstGeom prst="rect">
                <a:avLst/>
              </a:prstGeom>
              <a:blipFill>
                <a:blip r:embed="rId3"/>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4EC43D40-C269-1EE5-8405-CB56CFBF6FE7}"/>
              </a:ext>
            </a:extLst>
          </p:cNvPr>
          <p:cNvSpPr txBox="1"/>
          <p:nvPr/>
        </p:nvSpPr>
        <p:spPr>
          <a:xfrm>
            <a:off x="721360" y="3676268"/>
            <a:ext cx="645160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mn-ea"/>
              </a:rPr>
              <a:t>初始状态</a:t>
            </a:r>
            <a:endParaRPr lang="en-US" altLang="zh-CN" sz="2400" dirty="0">
              <a:latin typeface="+mn-ea"/>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DC7E6F8-D20D-2261-40EA-FEF7EB62CD62}"/>
                  </a:ext>
                </a:extLst>
              </p:cNvPr>
              <p:cNvSpPr txBox="1"/>
              <p:nvPr/>
            </p:nvSpPr>
            <p:spPr>
              <a:xfrm>
                <a:off x="3336198" y="3454721"/>
                <a:ext cx="2062480" cy="12797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ℒ</m:t>
                      </m:r>
                      <m:r>
                        <a:rPr lang="en-US" altLang="zh-CN" sz="2400" i="1">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i="1">
                                      <a:latin typeface="Cambria Math" panose="02040503050406030204" pitchFamily="18" charset="0"/>
                                    </a:rPr>
                                    <m:t>𝑖</m:t>
                                  </m:r>
                                </m:sub>
                              </m:sSub>
                            </m:num>
                            <m:den>
                              <m:sSubSup>
                                <m:sSubSupPr>
                                  <m:ctrlPr>
                                    <a:rPr lang="zh-CN" altLang="zh-CN" sz="2400" i="1" smtClean="0">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ℒ</m:t>
                                  </m:r>
                                </m:e>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ea typeface="Cambria Math" panose="02040503050406030204" pitchFamily="18" charset="0"/>
                                    </a:rPr>
                                    <m:t>𝑖𝑛𝑖𝑡</m:t>
                                  </m:r>
                                  <m:r>
                                    <m:rPr>
                                      <m:nor/>
                                    </m:rPr>
                                    <a:rPr lang="en-US" altLang="zh-CN" sz="2400">
                                      <a:solidFill>
                                        <a:srgbClr val="FF0000"/>
                                      </a:solidFill>
                                    </a:rPr>
                                    <m:t> </m:t>
                                  </m:r>
                                </m:sup>
                              </m:sSubSup>
                            </m:den>
                          </m:f>
                        </m:e>
                      </m:nary>
                    </m:oMath>
                  </m:oMathPara>
                </a14:m>
                <a:endParaRPr lang="zh-CN" altLang="zh-CN" dirty="0"/>
              </a:p>
              <a:p>
                <a:endParaRPr lang="en-US" altLang="zh-CN" dirty="0"/>
              </a:p>
            </p:txBody>
          </p:sp>
        </mc:Choice>
        <mc:Fallback xmlns="">
          <p:sp>
            <p:nvSpPr>
              <p:cNvPr id="19" name="文本框 18">
                <a:extLst>
                  <a:ext uri="{FF2B5EF4-FFF2-40B4-BE49-F238E27FC236}">
                    <a16:creationId xmlns:a16="http://schemas.microsoft.com/office/drawing/2014/main" id="{5DC7E6F8-D20D-2261-40EA-FEF7EB62CD62}"/>
                  </a:ext>
                </a:extLst>
              </p:cNvPr>
              <p:cNvSpPr txBox="1">
                <a:spLocks noRot="1" noChangeAspect="1" noMove="1" noResize="1" noEditPoints="1" noAdjustHandles="1" noChangeArrowheads="1" noChangeShapeType="1" noTextEdit="1"/>
              </p:cNvSpPr>
              <p:nvPr/>
            </p:nvSpPr>
            <p:spPr>
              <a:xfrm>
                <a:off x="3336198" y="3454721"/>
                <a:ext cx="2062480" cy="1279774"/>
              </a:xfrm>
              <a:prstGeom prst="rect">
                <a:avLst/>
              </a:prstGeom>
              <a:blipFill>
                <a:blip r:embed="rId4"/>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02ED8840-34B9-8D1A-8BA3-40EDD28A6FE4}"/>
              </a:ext>
            </a:extLst>
          </p:cNvPr>
          <p:cNvSpPr txBox="1"/>
          <p:nvPr/>
        </p:nvSpPr>
        <p:spPr>
          <a:xfrm>
            <a:off x="721360" y="4893392"/>
            <a:ext cx="645160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mn-ea"/>
              </a:rPr>
              <a:t>先验状态</a:t>
            </a:r>
            <a:endParaRPr lang="en-US" altLang="zh-CN" sz="2400" dirty="0">
              <a:latin typeface="+mn-ea"/>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3C1CED0-0B23-9085-A348-754721C652D4}"/>
                  </a:ext>
                </a:extLst>
              </p:cNvPr>
              <p:cNvSpPr txBox="1"/>
              <p:nvPr/>
            </p:nvSpPr>
            <p:spPr>
              <a:xfrm>
                <a:off x="1319438" y="4563258"/>
                <a:ext cx="609600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ℒ</m:t>
                      </m:r>
                      <m:r>
                        <a:rPr lang="en-US" altLang="zh-CN" sz="2400" i="1" smtClean="0">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i="1">
                                      <a:latin typeface="Cambria Math" panose="02040503050406030204" pitchFamily="18" charset="0"/>
                                    </a:rPr>
                                    <m:t>𝑖</m:t>
                                  </m:r>
                                </m:sub>
                              </m:sSub>
                            </m:num>
                            <m:den>
                              <m:sSubSup>
                                <m:sSubSupPr>
                                  <m:ctrlPr>
                                    <a:rPr lang="zh-CN" altLang="zh-CN" sz="2400" i="1" smtClean="0">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ℒ</m:t>
                                  </m:r>
                                </m:e>
                                <m:sub>
                                  <m:r>
                                    <a:rPr lang="en-US" altLang="zh-CN" sz="2400" i="1">
                                      <a:solidFill>
                                        <a:srgbClr val="FF0000"/>
                                      </a:solidFill>
                                      <a:latin typeface="Cambria Math" panose="02040503050406030204" pitchFamily="18" charset="0"/>
                                    </a:rPr>
                                    <m:t>𝑖</m:t>
                                  </m:r>
                                </m:sub>
                                <m:sup>
                                  <m:r>
                                    <a:rPr lang="en-US" altLang="zh-CN" sz="2400" i="1">
                                      <a:solidFill>
                                        <a:srgbClr val="FF0000"/>
                                      </a:solidFill>
                                      <a:latin typeface="Cambria Math" panose="02040503050406030204" pitchFamily="18" charset="0"/>
                                    </a:rPr>
                                    <m:t>𝑝𝑟𝑖𝑜𝑟</m:t>
                                  </m:r>
                                </m:sup>
                              </m:sSubSup>
                            </m:den>
                          </m:f>
                        </m:e>
                      </m:nary>
                    </m:oMath>
                  </m:oMathPara>
                </a14:m>
                <a:endParaRPr lang="zh-CN" altLang="en-US" dirty="0"/>
              </a:p>
            </p:txBody>
          </p:sp>
        </mc:Choice>
        <mc:Fallback xmlns="">
          <p:sp>
            <p:nvSpPr>
              <p:cNvPr id="22" name="文本框 21">
                <a:extLst>
                  <a:ext uri="{FF2B5EF4-FFF2-40B4-BE49-F238E27FC236}">
                    <a16:creationId xmlns:a16="http://schemas.microsoft.com/office/drawing/2014/main" id="{53C1CED0-0B23-9085-A348-754721C652D4}"/>
                  </a:ext>
                </a:extLst>
              </p:cNvPr>
              <p:cNvSpPr txBox="1">
                <a:spLocks noRot="1" noChangeAspect="1" noMove="1" noResize="1" noEditPoints="1" noAdjustHandles="1" noChangeArrowheads="1" noChangeShapeType="1" noTextEdit="1"/>
              </p:cNvSpPr>
              <p:nvPr/>
            </p:nvSpPr>
            <p:spPr>
              <a:xfrm>
                <a:off x="1319438" y="4563258"/>
                <a:ext cx="6096000" cy="1100558"/>
              </a:xfrm>
              <a:prstGeom prst="rect">
                <a:avLst/>
              </a:prstGeom>
              <a:blipFill>
                <a:blip r:embed="rId5"/>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E2701774-AE20-717A-7C10-88CAA8C79C48}"/>
              </a:ext>
            </a:extLst>
          </p:cNvPr>
          <p:cNvSpPr txBox="1"/>
          <p:nvPr/>
        </p:nvSpPr>
        <p:spPr>
          <a:xfrm>
            <a:off x="6096000" y="3661852"/>
            <a:ext cx="6451600"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前几个批次的值</a:t>
            </a:r>
            <a:endParaRPr lang="en-US" altLang="zh-CN" sz="2400" dirty="0">
              <a:latin typeface="楷体" panose="02010609060101010101" pitchFamily="49" charset="-122"/>
              <a:ea typeface="楷体" panose="02010609060101010101" pitchFamily="49" charset="-122"/>
            </a:endParaRPr>
          </a:p>
        </p:txBody>
      </p:sp>
      <p:sp>
        <p:nvSpPr>
          <p:cNvPr id="24" name="文本框 23">
            <a:extLst>
              <a:ext uri="{FF2B5EF4-FFF2-40B4-BE49-F238E27FC236}">
                <a16:creationId xmlns:a16="http://schemas.microsoft.com/office/drawing/2014/main" id="{32A74C3C-C431-9209-3D34-D116A250EFE5}"/>
              </a:ext>
            </a:extLst>
          </p:cNvPr>
          <p:cNvSpPr txBox="1"/>
          <p:nvPr/>
        </p:nvSpPr>
        <p:spPr>
          <a:xfrm>
            <a:off x="6096000" y="4878976"/>
            <a:ext cx="6451600"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损失间的先验分布</a:t>
            </a:r>
            <a:endParaRPr lang="en-US" altLang="zh-CN" sz="2400" dirty="0">
              <a:latin typeface="楷体" panose="02010609060101010101" pitchFamily="49" charset="-122"/>
              <a:ea typeface="楷体" panose="02010609060101010101" pitchFamily="49" charset="-122"/>
            </a:endParaRPr>
          </a:p>
        </p:txBody>
      </p:sp>
      <p:sp>
        <p:nvSpPr>
          <p:cNvPr id="25" name="文本框 24">
            <a:extLst>
              <a:ext uri="{FF2B5EF4-FFF2-40B4-BE49-F238E27FC236}">
                <a16:creationId xmlns:a16="http://schemas.microsoft.com/office/drawing/2014/main" id="{984CDA81-1DD5-56D8-A7CB-92EB12DE4B21}"/>
              </a:ext>
            </a:extLst>
          </p:cNvPr>
          <p:cNvSpPr txBox="1"/>
          <p:nvPr/>
        </p:nvSpPr>
        <p:spPr>
          <a:xfrm>
            <a:off x="721360" y="1351799"/>
            <a:ext cx="6451600" cy="584775"/>
          </a:xfrm>
          <a:prstGeom prst="rect">
            <a:avLst/>
          </a:prstGeom>
          <a:noFill/>
        </p:spPr>
        <p:txBody>
          <a:bodyPr wrap="square" rtlCol="0">
            <a:spAutoFit/>
          </a:bodyPr>
          <a:lstStyle/>
          <a:p>
            <a:r>
              <a:rPr lang="zh-CN" altLang="en-US" sz="3200" dirty="0">
                <a:latin typeface="方正宋刻本秀楷简体" panose="02000000000000000000" pitchFamily="2" charset="-122"/>
                <a:ea typeface="方正宋刻本秀楷简体" panose="02000000000000000000" pitchFamily="2" charset="-122"/>
              </a:rPr>
              <a:t>初始权值法：</a:t>
            </a:r>
            <a:r>
              <a:rPr lang="zh-CN" altLang="en-US" sz="3200" dirty="0">
                <a:solidFill>
                  <a:srgbClr val="FF0000"/>
                </a:solidFill>
                <a:latin typeface="方正宋刻本秀楷简体" panose="02000000000000000000" pitchFamily="2" charset="-122"/>
                <a:ea typeface="方正宋刻本秀楷简体" panose="02000000000000000000" pitchFamily="2" charset="-122"/>
              </a:rPr>
              <a:t>无量纲化</a:t>
            </a:r>
            <a:r>
              <a:rPr lang="zh-CN" altLang="en-US" sz="3200" dirty="0">
                <a:latin typeface="方正宋刻本秀楷简体" panose="02000000000000000000" pitchFamily="2" charset="-122"/>
                <a:ea typeface="方正宋刻本秀楷简体" panose="02000000000000000000" pitchFamily="2" charset="-122"/>
              </a:rPr>
              <a:t>！</a:t>
            </a:r>
            <a:endParaRPr lang="en-US" altLang="zh-CN" sz="3200" dirty="0">
              <a:latin typeface="方正宋刻本秀楷简体" panose="02000000000000000000" pitchFamily="2" charset="-122"/>
              <a:ea typeface="方正宋刻本秀楷简体" panose="02000000000000000000" pitchFamily="2" charset="-122"/>
            </a:endParaRPr>
          </a:p>
        </p:txBody>
      </p:sp>
    </p:spTree>
    <p:extLst>
      <p:ext uri="{BB962C8B-B14F-4D97-AF65-F5344CB8AC3E}">
        <p14:creationId xmlns:p14="http://schemas.microsoft.com/office/powerpoint/2010/main" val="2002226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157756" y="6295032"/>
            <a:ext cx="9104546" cy="58477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rgbClr val="768395"/>
                </a:solidFill>
                <a:effectLst/>
                <a:uLnTx/>
                <a:uFillTx/>
                <a:latin typeface="Century Gothic" panose="020F0502020204030204"/>
                <a:ea typeface="Microsoft YaHei"/>
                <a:cs typeface="+mn-cs"/>
              </a:rPr>
              <a:t>MetaBalance</a:t>
            </a:r>
            <a:r>
              <a:rPr kumimoji="0" lang="en-US" altLang="zh-CN" sz="12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 Improving Multi-Task Recommendations via Adapting Gradient Magnitudes of Auxiliary Tasks, WWW2022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MTAdam</a:t>
            </a:r>
            <a:r>
              <a:rPr lang="en-US" altLang="zh-CN" sz="1200" dirty="0"/>
              <a:t>: Automatic Balancing of Multiple Training Loss Terms, EMNLP2021</a:t>
            </a:r>
            <a:endParaRPr kumimoji="0" lang="zh-CN" altLang="en-US" sz="12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E1B4BCE-DFB2-4A5E-8750-C18692B86648}" type="slidenum">
              <a:rPr kumimoji="0" lang="zh-CN" altLang="en-US" sz="1400" b="0" i="0" u="none" strike="noStrike" kern="1200" cap="none" spc="0" normalizeH="0" baseline="0" noProof="0" smtClean="0">
                <a:ln>
                  <a:noFill/>
                </a:ln>
                <a:solidFill>
                  <a:srgbClr val="768395"/>
                </a:solidFill>
                <a:effectLst/>
                <a:uLnTx/>
                <a:uFillTx/>
                <a:latin typeface="Century Gothic" panose="020F0502020204030204"/>
                <a:ea typeface="Microsoft YaHei"/>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4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8" name="标题 7"/>
          <p:cNvSpPr>
            <a:spLocks noGrp="1"/>
          </p:cNvSpPr>
          <p:nvPr>
            <p:ph type="title"/>
          </p:nvPr>
        </p:nvSpPr>
        <p:spPr>
          <a:xfrm>
            <a:off x="494122" y="400496"/>
            <a:ext cx="10859678" cy="606593"/>
          </a:xfrm>
        </p:spPr>
        <p:txBody>
          <a:bodyPr>
            <a:normAutofit fontScale="90000"/>
          </a:bodyPr>
          <a:lstStyle/>
          <a:p>
            <a:r>
              <a:rPr lang="en-US" altLang="zh-CN" b="0" i="0" dirty="0">
                <a:effectLst/>
                <a:latin typeface="Georgia" panose="02040502050405020303" pitchFamily="18" charset="0"/>
              </a:rPr>
              <a:t>Multi-Task Learning </a:t>
            </a:r>
            <a:r>
              <a:rPr lang="zh-CN" altLang="en-US" dirty="0">
                <a:latin typeface="方正宋刻本秀楷简体" panose="02000000000000000000" pitchFamily="2" charset="-122"/>
                <a:ea typeface="方正宋刻本秀楷简体" panose="02000000000000000000" pitchFamily="2" charset="-122"/>
              </a:rPr>
              <a:t>如何合并多个损失</a:t>
            </a:r>
            <a:br>
              <a:rPr lang="zh-CN" altLang="en-US" dirty="0"/>
            </a:br>
            <a:endParaRPr lang="zh-CN" altLang="en-US" dirty="0"/>
          </a:p>
        </p:txBody>
      </p:sp>
      <p:sp>
        <p:nvSpPr>
          <p:cNvPr id="25" name="文本框 24">
            <a:extLst>
              <a:ext uri="{FF2B5EF4-FFF2-40B4-BE49-F238E27FC236}">
                <a16:creationId xmlns:a16="http://schemas.microsoft.com/office/drawing/2014/main" id="{984CDA81-1DD5-56D8-A7CB-92EB12DE4B21}"/>
              </a:ext>
            </a:extLst>
          </p:cNvPr>
          <p:cNvSpPr txBox="1"/>
          <p:nvPr/>
        </p:nvSpPr>
        <p:spPr>
          <a:xfrm>
            <a:off x="721360" y="1351799"/>
            <a:ext cx="110744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观察</a:t>
            </a:r>
            <a:r>
              <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3</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：与多任务方法比较</a:t>
            </a:r>
            <a:endPar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7" name="文本框 6">
            <a:extLst>
              <a:ext uri="{FF2B5EF4-FFF2-40B4-BE49-F238E27FC236}">
                <a16:creationId xmlns:a16="http://schemas.microsoft.com/office/drawing/2014/main" id="{6F448792-A9BA-5006-1A22-88F7B5B24580}"/>
              </a:ext>
            </a:extLst>
          </p:cNvPr>
          <p:cNvSpPr txBox="1"/>
          <p:nvPr/>
        </p:nvSpPr>
        <p:spPr>
          <a:xfrm>
            <a:off x="157756" y="1841505"/>
            <a:ext cx="7654721" cy="4453527"/>
          </a:xfrm>
          <a:prstGeom prst="rect">
            <a:avLst/>
          </a:prstGeom>
          <a:noFill/>
        </p:spPr>
        <p:txBody>
          <a:bodyPr wrap="square">
            <a:spAutoFit/>
          </a:bodyPr>
          <a:lstStyle/>
          <a:p>
            <a:pPr>
              <a:lnSpc>
                <a:spcPct val="150000"/>
              </a:lnSpc>
            </a:pPr>
            <a:r>
              <a:rPr lang="en-US" altLang="zh-CN" sz="2400" dirty="0">
                <a:latin typeface="Georgia" panose="02040502050405020303" pitchFamily="18" charset="0"/>
                <a:ea typeface="+mj-ea"/>
                <a:cs typeface="+mj-cs"/>
              </a:rPr>
              <a:t>DWA</a:t>
            </a:r>
            <a:r>
              <a:rPr lang="zh-CN" altLang="en-US" sz="2400" dirty="0">
                <a:latin typeface="Georgia" panose="02040502050405020303" pitchFamily="18" charset="0"/>
                <a:ea typeface="楷体" panose="02010609060101010101" pitchFamily="49" charset="-122"/>
              </a:rPr>
              <a:t>，损失减少的越低，分配给该损失的权重就越高。</a:t>
            </a:r>
            <a:endParaRPr lang="en-US" altLang="zh-CN" sz="2400" dirty="0">
              <a:latin typeface="Georgia" panose="02040502050405020303" pitchFamily="18" charset="0"/>
              <a:ea typeface="楷体" panose="02010609060101010101" pitchFamily="49" charset="-122"/>
            </a:endParaRPr>
          </a:p>
          <a:p>
            <a:pPr>
              <a:lnSpc>
                <a:spcPct val="150000"/>
              </a:lnSpc>
            </a:pPr>
            <a:r>
              <a:rPr lang="en-US" altLang="zh-CN" sz="2400" dirty="0" err="1">
                <a:latin typeface="Georgia" panose="02040502050405020303" pitchFamily="18" charset="0"/>
                <a:ea typeface="楷体" panose="02010609060101010101" pitchFamily="49" charset="-122"/>
              </a:rPr>
              <a:t>GradNorm</a:t>
            </a:r>
            <a:r>
              <a:rPr lang="zh-CN" altLang="en-US" sz="2400" dirty="0">
                <a:latin typeface="Georgia" panose="02040502050405020303" pitchFamily="18" charset="0"/>
                <a:ea typeface="楷体" panose="02010609060101010101" pitchFamily="49" charset="-122"/>
              </a:rPr>
              <a:t>，目标任务梯度幅度被正则化为类似于所有梯度的平均值幅度</a:t>
            </a:r>
            <a:endParaRPr lang="en-US" altLang="zh-CN" sz="2400" dirty="0">
              <a:latin typeface="Georgia" panose="02040502050405020303" pitchFamily="18" charset="0"/>
              <a:ea typeface="楷体" panose="02010609060101010101" pitchFamily="49" charset="-122"/>
            </a:endParaRPr>
          </a:p>
          <a:p>
            <a:pPr>
              <a:lnSpc>
                <a:spcPct val="150000"/>
              </a:lnSpc>
            </a:pPr>
            <a:r>
              <a:rPr lang="en-US" altLang="zh-CN" sz="2400" dirty="0">
                <a:latin typeface="Georgia" panose="02040502050405020303" pitchFamily="18" charset="0"/>
                <a:ea typeface="楷体" panose="02010609060101010101" pitchFamily="49" charset="-122"/>
              </a:rPr>
              <a:t>MGDA</a:t>
            </a:r>
            <a:r>
              <a:rPr lang="zh-CN" altLang="en-US" sz="2400" dirty="0">
                <a:latin typeface="Georgia" panose="02040502050405020303" pitchFamily="18" charset="0"/>
                <a:ea typeface="楷体" panose="02010609060101010101" pitchFamily="49" charset="-122"/>
              </a:rPr>
              <a:t>，将多任务学习视为多目标优化问题，并找到满足帕累托最优的解决方案，共享参数仅沿所有任务的共同梯度方向更新。</a:t>
            </a:r>
            <a:endParaRPr lang="en-US" altLang="zh-CN" sz="2400" dirty="0">
              <a:latin typeface="Georgia" panose="02040502050405020303" pitchFamily="18" charset="0"/>
              <a:ea typeface="楷体" panose="02010609060101010101" pitchFamily="49" charset="-122"/>
            </a:endParaRPr>
          </a:p>
          <a:p>
            <a:pPr>
              <a:lnSpc>
                <a:spcPct val="150000"/>
              </a:lnSpc>
            </a:pPr>
            <a:r>
              <a:rPr lang="en-US" altLang="zh-CN" sz="2400" dirty="0" err="1">
                <a:latin typeface="Georgia" panose="02040502050405020303" pitchFamily="18" charset="0"/>
                <a:ea typeface="楷体" panose="02010609060101010101" pitchFamily="49" charset="-122"/>
              </a:rPr>
              <a:t>MTAdam</a:t>
            </a:r>
            <a:r>
              <a:rPr lang="zh-CN" altLang="en-US" sz="2400" dirty="0">
                <a:latin typeface="Georgia" panose="02040502050405020303" pitchFamily="18" charset="0"/>
                <a:ea typeface="楷体" panose="02010609060101010101" pitchFamily="49" charset="-122"/>
              </a:rPr>
              <a:t>，以第一个损失为主函数且不同层有不同的比值，没有松弛系数</a:t>
            </a:r>
          </a:p>
        </p:txBody>
      </p:sp>
      <p:pic>
        <p:nvPicPr>
          <p:cNvPr id="6" name="图片 5">
            <a:extLst>
              <a:ext uri="{FF2B5EF4-FFF2-40B4-BE49-F238E27FC236}">
                <a16:creationId xmlns:a16="http://schemas.microsoft.com/office/drawing/2014/main" id="{ABFBF61E-71F4-9F3E-3A54-1DDEE221760A}"/>
              </a:ext>
            </a:extLst>
          </p:cNvPr>
          <p:cNvPicPr>
            <a:picLocks noChangeAspect="1"/>
          </p:cNvPicPr>
          <p:nvPr/>
        </p:nvPicPr>
        <p:blipFill>
          <a:blip r:embed="rId3"/>
          <a:stretch>
            <a:fillRect/>
          </a:stretch>
        </p:blipFill>
        <p:spPr>
          <a:xfrm>
            <a:off x="7615196" y="4782391"/>
            <a:ext cx="4419048" cy="1447619"/>
          </a:xfrm>
          <a:prstGeom prst="rect">
            <a:avLst/>
          </a:prstGeom>
        </p:spPr>
      </p:pic>
    </p:spTree>
    <p:extLst>
      <p:ext uri="{BB962C8B-B14F-4D97-AF65-F5344CB8AC3E}">
        <p14:creationId xmlns:p14="http://schemas.microsoft.com/office/powerpoint/2010/main" val="258888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466174" y="6321991"/>
            <a:ext cx="8304438" cy="584775"/>
          </a:xfrm>
        </p:spPr>
        <p: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srgbClr val="768395"/>
                </a:solidFill>
                <a:effectLst/>
                <a:uLnTx/>
                <a:uFillTx/>
                <a:latin typeface="Century Gothic" panose="020F0502020204030204"/>
                <a:ea typeface="Microsoft YaHei"/>
                <a:cs typeface="+mn-cs"/>
              </a:rPr>
              <a:t>MetaBalance</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 Improving Multi-Task Recommendations via Adapting Gradient Magnitudes of Auxiliary Tasks, WWW2022</a:t>
            </a:r>
            <a:endPar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E1B4BCE-DFB2-4A5E-8750-C18692B86648}" type="slidenum">
              <a:rPr kumimoji="0" lang="zh-CN" altLang="en-US" sz="1400" b="0" i="0" u="none" strike="noStrike" kern="1200" cap="none" spc="0" normalizeH="0" baseline="0" noProof="0" smtClean="0">
                <a:ln>
                  <a:noFill/>
                </a:ln>
                <a:solidFill>
                  <a:srgbClr val="768395"/>
                </a:solidFill>
                <a:effectLst/>
                <a:uLnTx/>
                <a:uFillTx/>
                <a:latin typeface="Century Gothic" panose="020F0502020204030204"/>
                <a:ea typeface="Microsoft YaHei"/>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4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8" name="标题 7"/>
          <p:cNvSpPr>
            <a:spLocks noGrp="1"/>
          </p:cNvSpPr>
          <p:nvPr>
            <p:ph type="title"/>
          </p:nvPr>
        </p:nvSpPr>
        <p:spPr>
          <a:xfrm>
            <a:off x="494122" y="400496"/>
            <a:ext cx="10859678" cy="606593"/>
          </a:xfrm>
        </p:spPr>
        <p:txBody>
          <a:bodyPr>
            <a:normAutofit fontScale="90000"/>
          </a:bodyPr>
          <a:lstStyle/>
          <a:p>
            <a:r>
              <a:rPr lang="en-US" altLang="zh-CN" b="0" i="0" dirty="0">
                <a:effectLst/>
                <a:latin typeface="Georgia" panose="02040502050405020303" pitchFamily="18" charset="0"/>
              </a:rPr>
              <a:t>Multi-Task Learning </a:t>
            </a:r>
            <a:r>
              <a:rPr lang="zh-CN" altLang="en-US" dirty="0">
                <a:latin typeface="方正宋刻本秀楷简体" panose="02000000000000000000" pitchFamily="2" charset="-122"/>
                <a:ea typeface="方正宋刻本秀楷简体" panose="02000000000000000000" pitchFamily="2" charset="-122"/>
              </a:rPr>
              <a:t>如何合并多个损失</a:t>
            </a:r>
            <a:br>
              <a:rPr lang="zh-CN" altLang="en-US" dirty="0"/>
            </a:br>
            <a:endParaRPr lang="zh-CN" altLang="en-US" dirty="0"/>
          </a:p>
        </p:txBody>
      </p:sp>
      <p:sp>
        <p:nvSpPr>
          <p:cNvPr id="25" name="文本框 24">
            <a:extLst>
              <a:ext uri="{FF2B5EF4-FFF2-40B4-BE49-F238E27FC236}">
                <a16:creationId xmlns:a16="http://schemas.microsoft.com/office/drawing/2014/main" id="{984CDA81-1DD5-56D8-A7CB-92EB12DE4B21}"/>
              </a:ext>
            </a:extLst>
          </p:cNvPr>
          <p:cNvSpPr txBox="1"/>
          <p:nvPr/>
        </p:nvSpPr>
        <p:spPr>
          <a:xfrm>
            <a:off x="721360" y="1351799"/>
            <a:ext cx="110744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观察</a:t>
            </a:r>
            <a:r>
              <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3</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：与多任务方法比较</a:t>
            </a:r>
            <a:endPar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endParaRPr>
          </a:p>
        </p:txBody>
      </p:sp>
      <p:pic>
        <p:nvPicPr>
          <p:cNvPr id="5" name="图片 4">
            <a:extLst>
              <a:ext uri="{FF2B5EF4-FFF2-40B4-BE49-F238E27FC236}">
                <a16:creationId xmlns:a16="http://schemas.microsoft.com/office/drawing/2014/main" id="{416A625B-2280-79C5-EF0F-58898E402FE3}"/>
              </a:ext>
            </a:extLst>
          </p:cNvPr>
          <p:cNvPicPr>
            <a:picLocks noChangeAspect="1"/>
          </p:cNvPicPr>
          <p:nvPr/>
        </p:nvPicPr>
        <p:blipFill>
          <a:blip r:embed="rId3"/>
          <a:stretch>
            <a:fillRect/>
          </a:stretch>
        </p:blipFill>
        <p:spPr>
          <a:xfrm>
            <a:off x="636659" y="2050553"/>
            <a:ext cx="10664567" cy="3791447"/>
          </a:xfrm>
          <a:prstGeom prst="rect">
            <a:avLst/>
          </a:prstGeom>
        </p:spPr>
      </p:pic>
    </p:spTree>
    <p:extLst>
      <p:ext uri="{BB962C8B-B14F-4D97-AF65-F5344CB8AC3E}">
        <p14:creationId xmlns:p14="http://schemas.microsoft.com/office/powerpoint/2010/main" val="3293038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494122" y="6505469"/>
            <a:ext cx="7806598" cy="328930"/>
          </a:xfrm>
        </p:spPr>
        <p: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苏剑林</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 (Jan. 18, 2022). 《</a:t>
            </a:r>
            <a:r>
              <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多任务学习漫谈（一）：以损失之名 </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》[Blog post]. Retrieved from https://kexue.fm/archives/8870</a:t>
            </a:r>
            <a:endPar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E1B4BCE-DFB2-4A5E-8750-C18692B86648}" type="slidenum">
              <a:rPr kumimoji="0" lang="zh-CN" altLang="en-US" sz="1400" b="0" i="0" u="none" strike="noStrike" kern="1200" cap="none" spc="0" normalizeH="0" baseline="0" noProof="0" smtClean="0">
                <a:ln>
                  <a:noFill/>
                </a:ln>
                <a:solidFill>
                  <a:srgbClr val="768395"/>
                </a:solidFill>
                <a:effectLst/>
                <a:uLnTx/>
                <a:uFillTx/>
                <a:latin typeface="Century Gothic" panose="020F0502020204030204"/>
                <a:ea typeface="Microsoft YaHei"/>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zh-CN" altLang="en-US" sz="14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8" name="标题 7"/>
          <p:cNvSpPr>
            <a:spLocks noGrp="1"/>
          </p:cNvSpPr>
          <p:nvPr>
            <p:ph type="title"/>
          </p:nvPr>
        </p:nvSpPr>
        <p:spPr>
          <a:xfrm>
            <a:off x="494122" y="400496"/>
            <a:ext cx="10859678" cy="606593"/>
          </a:xfrm>
        </p:spPr>
        <p:txBody>
          <a:bodyPr>
            <a:normAutofit fontScale="90000"/>
          </a:bodyPr>
          <a:lstStyle/>
          <a:p>
            <a:r>
              <a:rPr lang="en-US" altLang="zh-CN" b="0" i="0" dirty="0">
                <a:effectLst/>
                <a:latin typeface="Georgia" panose="02040502050405020303" pitchFamily="18" charset="0"/>
              </a:rPr>
              <a:t>Multi-Task Learning </a:t>
            </a:r>
            <a:r>
              <a:rPr lang="zh-CN" altLang="en-US" dirty="0">
                <a:latin typeface="方正宋刻本秀楷简体" panose="02000000000000000000" pitchFamily="2" charset="-122"/>
                <a:ea typeface="方正宋刻本秀楷简体" panose="02000000000000000000" pitchFamily="2" charset="-122"/>
              </a:rPr>
              <a:t>如何合并多个损失</a:t>
            </a:r>
            <a:br>
              <a:rPr lang="zh-CN" altLang="en-US" dirty="0"/>
            </a:br>
            <a:endParaRPr lang="zh-CN" altLang="en-US" dirty="0"/>
          </a:p>
        </p:txBody>
      </p:sp>
      <p:sp>
        <p:nvSpPr>
          <p:cNvPr id="6" name="文本框 5">
            <a:extLst>
              <a:ext uri="{FF2B5EF4-FFF2-40B4-BE49-F238E27FC236}">
                <a16:creationId xmlns:a16="http://schemas.microsoft.com/office/drawing/2014/main" id="{48175E18-3E6B-AFB3-9C35-7BD2D033FC50}"/>
              </a:ext>
            </a:extLst>
          </p:cNvPr>
          <p:cNvSpPr txBox="1"/>
          <p:nvPr/>
        </p:nvSpPr>
        <p:spPr>
          <a:xfrm>
            <a:off x="721360" y="2487248"/>
            <a:ext cx="645160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400" dirty="0">
                <a:solidFill>
                  <a:srgbClr val="000000"/>
                </a:solidFill>
                <a:latin typeface="Microsoft YaHei"/>
                <a:ea typeface="Microsoft YaHei"/>
              </a:rPr>
              <a:t>实时损失倒数</a:t>
            </a:r>
            <a:endPar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ECE311E-B560-F47B-8055-9BFACE61C600}"/>
                  </a:ext>
                </a:extLst>
              </p:cNvPr>
              <p:cNvSpPr txBox="1"/>
              <p:nvPr/>
            </p:nvSpPr>
            <p:spPr>
              <a:xfrm>
                <a:off x="4270918" y="2216692"/>
                <a:ext cx="2668362" cy="12797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ℒ</m:t>
                      </m:r>
                      <m:r>
                        <a:rPr lang="en-US" altLang="zh-CN" sz="2400" i="1" smtClean="0">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num>
                            <m:den>
                              <m:sSubSup>
                                <m:sSubSupPr>
                                  <m:ctrlPr>
                                    <a:rPr lang="zh-CN" altLang="zh-CN" sz="2400" i="1" smtClean="0">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ℒ</m:t>
                                  </m:r>
                                </m:e>
                                <m:sub>
                                  <m:r>
                                    <a:rPr lang="en-US" altLang="zh-CN" sz="2400" b="0" i="1" smtClean="0">
                                      <a:solidFill>
                                        <a:srgbClr val="FF0000"/>
                                      </a:solidFill>
                                      <a:latin typeface="Cambria Math" panose="02040503050406030204" pitchFamily="18" charset="0"/>
                                    </a:rPr>
                                    <m:t>𝑖</m:t>
                                  </m:r>
                                </m:sub>
                                <m:sup>
                                  <m:d>
                                    <m:dPr>
                                      <m:ctrlPr>
                                        <a:rPr lang="zh-CN" altLang="zh-CN" sz="2400" i="1">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𝑠𝑔</m:t>
                                      </m:r>
                                    </m:e>
                                  </m:d>
                                </m:sup>
                              </m:sSubSup>
                            </m:den>
                          </m:f>
                        </m:e>
                      </m:nary>
                    </m:oMath>
                  </m:oMathPara>
                </a14:m>
                <a:endParaRPr lang="zh-C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p:txBody>
          </p:sp>
        </mc:Choice>
        <mc:Fallback xmlns="">
          <p:sp>
            <p:nvSpPr>
              <p:cNvPr id="7" name="文本框 6">
                <a:extLst>
                  <a:ext uri="{FF2B5EF4-FFF2-40B4-BE49-F238E27FC236}">
                    <a16:creationId xmlns:a16="http://schemas.microsoft.com/office/drawing/2014/main" id="{AECE311E-B560-F47B-8055-9BFACE61C600}"/>
                  </a:ext>
                </a:extLst>
              </p:cNvPr>
              <p:cNvSpPr txBox="1">
                <a:spLocks noRot="1" noChangeAspect="1" noMove="1" noResize="1" noEditPoints="1" noAdjustHandles="1" noChangeArrowheads="1" noChangeShapeType="1" noTextEdit="1"/>
              </p:cNvSpPr>
              <p:nvPr/>
            </p:nvSpPr>
            <p:spPr>
              <a:xfrm>
                <a:off x="4270918" y="2216692"/>
                <a:ext cx="2668362" cy="1279774"/>
              </a:xfrm>
              <a:prstGeom prst="rect">
                <a:avLst/>
              </a:prstGeom>
              <a:blipFill>
                <a:blip r:embed="rId3"/>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984CDA81-1DD5-56D8-A7CB-92EB12DE4B21}"/>
              </a:ext>
            </a:extLst>
          </p:cNvPr>
          <p:cNvSpPr txBox="1"/>
          <p:nvPr/>
        </p:nvSpPr>
        <p:spPr>
          <a:xfrm>
            <a:off x="721360" y="1351799"/>
            <a:ext cx="918464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000000"/>
                </a:solidFill>
                <a:latin typeface="方正宋刻本秀楷简体" panose="02000000000000000000" pitchFamily="2" charset="-122"/>
                <a:ea typeface="方正宋刻本秀楷简体" panose="02000000000000000000" pitchFamily="2" charset="-122"/>
              </a:rPr>
              <a:t>动态</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权值法：</a:t>
            </a:r>
            <a:r>
              <a:rPr kumimoji="0" lang="zh-CN" altLang="en-US" sz="3200" b="0" i="0" u="none" strike="noStrike" kern="1200" cap="none" spc="0" normalizeH="0" baseline="0" noProof="0" dirty="0">
                <a:ln>
                  <a:noFill/>
                </a:ln>
                <a:solidFill>
                  <a:srgbClr val="FF0000"/>
                </a:solidFill>
                <a:effectLst/>
                <a:uLnTx/>
                <a:uFillTx/>
                <a:latin typeface="方正宋刻本秀楷简体" panose="02000000000000000000" pitchFamily="2" charset="-122"/>
                <a:ea typeface="方正宋刻本秀楷简体" panose="02000000000000000000" pitchFamily="2" charset="-122"/>
                <a:cs typeface="+mn-cs"/>
              </a:rPr>
              <a:t>动态反应不同任务的训练难度</a:t>
            </a:r>
            <a:endParaRPr kumimoji="0" lang="en-US" altLang="zh-CN" sz="3200" b="0" i="0" u="none" strike="noStrike" kern="1200" cap="none" spc="0" normalizeH="0" baseline="0" noProof="0" dirty="0">
              <a:ln>
                <a:noFill/>
              </a:ln>
              <a:solidFill>
                <a:srgbClr val="FF0000"/>
              </a:solidFill>
              <a:effectLst/>
              <a:uLnTx/>
              <a:uFillTx/>
              <a:latin typeface="方正宋刻本秀楷简体" panose="02000000000000000000" pitchFamily="2" charset="-122"/>
              <a:ea typeface="方正宋刻本秀楷简体" panose="02000000000000000000" pitchFamily="2" charset="-122"/>
              <a:cs typeface="+mn-cs"/>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5614E33-4977-8E93-B17D-1ABEF4B94571}"/>
                  </a:ext>
                </a:extLst>
              </p:cNvPr>
              <p:cNvSpPr txBox="1"/>
              <p:nvPr/>
            </p:nvSpPr>
            <p:spPr>
              <a:xfrm>
                <a:off x="7896520" y="2216692"/>
                <a:ext cx="3574120" cy="985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m:rPr>
                              <m:sty m:val="p"/>
                            </m:rPr>
                            <a:rPr lang="en-US" altLang="zh-CN" sz="2400" i="0">
                              <a:latin typeface="Cambria Math" panose="02040503050406030204" pitchFamily="18" charset="0"/>
                            </a:rPr>
                            <m:t>∇</m:t>
                          </m:r>
                        </m:e>
                        <m:sub>
                          <m:r>
                            <a:rPr lang="en-US" altLang="zh-CN" sz="2400" i="1">
                              <a:latin typeface="Cambria Math" panose="02040503050406030204" pitchFamily="18" charset="0"/>
                            </a:rPr>
                            <m:t>𝜃</m:t>
                          </m:r>
                        </m:sub>
                      </m:sSub>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num>
                            <m:den>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up>
                                  <m:d>
                                    <m:dPr>
                                      <m:ctrlPr>
                                        <a:rPr lang="zh-CN" altLang="zh-CN" sz="2400" i="1">
                                          <a:latin typeface="Cambria Math" panose="02040503050406030204" pitchFamily="18" charset="0"/>
                                        </a:rPr>
                                      </m:ctrlPr>
                                    </m:dPr>
                                    <m:e>
                                      <m:r>
                                        <a:rPr lang="en-US" altLang="zh-CN" sz="2400" b="0" i="1" smtClean="0">
                                          <a:latin typeface="Cambria Math" panose="02040503050406030204" pitchFamily="18" charset="0"/>
                                        </a:rPr>
                                        <m:t>𝑠𝑔</m:t>
                                      </m:r>
                                    </m:e>
                                  </m:d>
                                </m:sup>
                              </m:sSubSup>
                            </m:den>
                          </m:f>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m:t>
                              </m:r>
                            </m:e>
                            <m:sub>
                              <m:r>
                                <a:rPr lang="en-US" altLang="zh-CN" sz="2400" i="1">
                                  <a:latin typeface="Cambria Math" panose="02040503050406030204" pitchFamily="18" charset="0"/>
                                </a:rPr>
                                <m:t>𝜃</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num>
                        <m:den>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up>
                              <m:d>
                                <m:dPr>
                                  <m:ctrlPr>
                                    <a:rPr lang="zh-CN" altLang="zh-CN" sz="2400" i="1">
                                      <a:latin typeface="Cambria Math" panose="02040503050406030204" pitchFamily="18" charset="0"/>
                                    </a:rPr>
                                  </m:ctrlPr>
                                </m:dPr>
                                <m:e>
                                  <m:r>
                                    <a:rPr lang="en-US" altLang="zh-CN" sz="2400" b="0" i="1" smtClean="0">
                                      <a:latin typeface="Cambria Math" panose="02040503050406030204" pitchFamily="18" charset="0"/>
                                    </a:rPr>
                                    <m:t>𝑠𝑔</m:t>
                                  </m:r>
                                </m:e>
                              </m:d>
                            </m:sup>
                          </m:sSubSup>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m:t>
                              </m:r>
                            </m:e>
                            <m:sub>
                              <m:r>
                                <a:rPr lang="en-US" altLang="zh-CN" sz="2400" i="1">
                                  <a:latin typeface="Cambria Math" panose="02040503050406030204" pitchFamily="18" charset="0"/>
                                </a:rPr>
                                <m:t>𝜃</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den>
                      </m:f>
                    </m:oMath>
                  </m:oMathPara>
                </a14:m>
                <a:endParaRPr lang="zh-CN" altLang="en-US" dirty="0"/>
              </a:p>
            </p:txBody>
          </p:sp>
        </mc:Choice>
        <mc:Fallback xmlns="">
          <p:sp>
            <p:nvSpPr>
              <p:cNvPr id="5" name="文本框 4">
                <a:extLst>
                  <a:ext uri="{FF2B5EF4-FFF2-40B4-BE49-F238E27FC236}">
                    <a16:creationId xmlns:a16="http://schemas.microsoft.com/office/drawing/2014/main" id="{F5614E33-4977-8E93-B17D-1ABEF4B94571}"/>
                  </a:ext>
                </a:extLst>
              </p:cNvPr>
              <p:cNvSpPr txBox="1">
                <a:spLocks noRot="1" noChangeAspect="1" noMove="1" noResize="1" noEditPoints="1" noAdjustHandles="1" noChangeArrowheads="1" noChangeShapeType="1" noTextEdit="1"/>
              </p:cNvSpPr>
              <p:nvPr/>
            </p:nvSpPr>
            <p:spPr>
              <a:xfrm>
                <a:off x="7896520" y="2216692"/>
                <a:ext cx="3574120" cy="985526"/>
              </a:xfrm>
              <a:prstGeom prst="rect">
                <a:avLst/>
              </a:prstGeom>
              <a:blipFill>
                <a:blip r:embed="rId4"/>
                <a:stretch>
                  <a:fillRect/>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5CFEDCCD-D665-63C0-A158-27A91154CAB1}"/>
              </a:ext>
            </a:extLst>
          </p:cNvPr>
          <p:cNvSpPr txBox="1"/>
          <p:nvPr/>
        </p:nvSpPr>
        <p:spPr>
          <a:xfrm>
            <a:off x="1045118" y="4078224"/>
            <a:ext cx="645160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rPr>
              <a:t>变体</a:t>
            </a:r>
            <a:r>
              <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rPr>
              <a:t>1</a:t>
            </a: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rPr>
              <a:t>：</a:t>
            </a:r>
            <a:r>
              <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rPr>
              <a:t>log</a:t>
            </a:r>
          </a:p>
        </p:txBody>
      </p:sp>
      <p:sp>
        <p:nvSpPr>
          <p:cNvPr id="21" name="文本框 20">
            <a:extLst>
              <a:ext uri="{FF2B5EF4-FFF2-40B4-BE49-F238E27FC236}">
                <a16:creationId xmlns:a16="http://schemas.microsoft.com/office/drawing/2014/main" id="{9C2B8542-7D36-0DE4-398A-C4DA215760F9}"/>
              </a:ext>
            </a:extLst>
          </p:cNvPr>
          <p:cNvSpPr txBox="1"/>
          <p:nvPr/>
        </p:nvSpPr>
        <p:spPr>
          <a:xfrm>
            <a:off x="1045118" y="5506201"/>
            <a:ext cx="609600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rPr>
              <a:t>变体</a:t>
            </a:r>
            <a:r>
              <a:rPr lang="en-US" altLang="zh-CN" sz="2400" dirty="0">
                <a:solidFill>
                  <a:srgbClr val="000000"/>
                </a:solidFill>
                <a:latin typeface="Microsoft YaHei"/>
                <a:ea typeface="Microsoft YaHei"/>
              </a:rPr>
              <a:t>2</a:t>
            </a: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rPr>
              <a:t>：几何平均</a:t>
            </a:r>
            <a:endPar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7282512-9F06-23AC-410E-CE7506E2F0EB}"/>
                  </a:ext>
                </a:extLst>
              </p:cNvPr>
              <p:cNvSpPr txBox="1"/>
              <p:nvPr/>
            </p:nvSpPr>
            <p:spPr>
              <a:xfrm>
                <a:off x="4093118" y="3792826"/>
                <a:ext cx="6451600" cy="10778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m:rPr>
                              <m:sty m:val="p"/>
                            </m:rPr>
                            <a:rPr lang="en-US" altLang="zh-CN" sz="2400" i="0">
                              <a:latin typeface="Cambria Math" panose="02040503050406030204" pitchFamily="18" charset="0"/>
                            </a:rPr>
                            <m:t>∇</m:t>
                          </m:r>
                        </m:e>
                        <m:sub>
                          <m:r>
                            <a:rPr lang="en-US" altLang="zh-CN" sz="2400" i="1">
                              <a:latin typeface="Cambria Math" panose="02040503050406030204" pitchFamily="18" charset="0"/>
                            </a:rPr>
                            <m:t>𝜃</m:t>
                          </m:r>
                        </m:sub>
                      </m:sSub>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num>
                            <m:den>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up>
                                  <m:d>
                                    <m:dPr>
                                      <m:ctrlPr>
                                        <a:rPr lang="zh-CN" altLang="zh-CN" sz="2400" i="1">
                                          <a:latin typeface="Cambria Math" panose="02040503050406030204" pitchFamily="18" charset="0"/>
                                        </a:rPr>
                                      </m:ctrlPr>
                                    </m:dPr>
                                    <m:e>
                                      <m:r>
                                        <a:rPr lang="en-US" altLang="zh-CN" sz="2400" b="0" i="1" smtClean="0">
                                          <a:latin typeface="Cambria Math" panose="02040503050406030204" pitchFamily="18" charset="0"/>
                                        </a:rPr>
                                        <m:t>𝑠𝑔</m:t>
                                      </m:r>
                                    </m:e>
                                  </m:d>
                                </m:sup>
                              </m:sSubSup>
                            </m:den>
                          </m:f>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m:t>
                              </m:r>
                            </m:e>
                            <m:sub>
                              <m:r>
                                <a:rPr lang="en-US" altLang="zh-CN" sz="2400" i="1">
                                  <a:latin typeface="Cambria Math" panose="02040503050406030204" pitchFamily="18" charset="0"/>
                                </a:rPr>
                                <m:t>𝜃</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num>
                        <m:den>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up>
                              <m:d>
                                <m:dPr>
                                  <m:ctrlPr>
                                    <a:rPr lang="zh-CN" altLang="zh-CN" sz="2400" i="1">
                                      <a:latin typeface="Cambria Math" panose="02040503050406030204" pitchFamily="18" charset="0"/>
                                    </a:rPr>
                                  </m:ctrlPr>
                                </m:dPr>
                                <m:e>
                                  <m:r>
                                    <a:rPr lang="en-US" altLang="zh-CN" sz="2400" b="0" i="1" smtClean="0">
                                      <a:latin typeface="Cambria Math" panose="02040503050406030204" pitchFamily="18" charset="0"/>
                                    </a:rPr>
                                    <m:t>𝑠𝑔</m:t>
                                  </m:r>
                                </m:e>
                              </m:d>
                            </m:sup>
                          </m:sSubSup>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m:t>
                              </m:r>
                            </m:e>
                            <m:sub>
                              <m:r>
                                <a:rPr lang="en-US" altLang="zh-CN" sz="2400" i="1">
                                  <a:latin typeface="Cambria Math" panose="02040503050406030204" pitchFamily="18" charset="0"/>
                                </a:rPr>
                                <m:t>𝜃</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den>
                      </m:f>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m:t>
                          </m:r>
                        </m:e>
                        <m:sub>
                          <m:r>
                            <a:rPr lang="en-US" altLang="zh-CN" sz="2400" i="1">
                              <a:latin typeface="Cambria Math" panose="02040503050406030204" pitchFamily="18" charset="0"/>
                            </a:rPr>
                            <m:t>𝜃</m:t>
                          </m:r>
                        </m:sub>
                      </m:sSub>
                      <m:func>
                        <m:funcPr>
                          <m:ctrlPr>
                            <a:rPr lang="zh-CN" altLang="zh-CN" sz="2400" i="1" smtClean="0">
                              <a:solidFill>
                                <a:srgbClr val="FF0000"/>
                              </a:solidFill>
                              <a:latin typeface="Cambria Math" panose="02040503050406030204" pitchFamily="18" charset="0"/>
                            </a:rPr>
                          </m:ctrlPr>
                        </m:funcPr>
                        <m:fName>
                          <m:r>
                            <m:rPr>
                              <m:sty m:val="p"/>
                            </m:rPr>
                            <a:rPr lang="en-US" altLang="zh-CN" sz="2400">
                              <a:solidFill>
                                <a:srgbClr val="FF0000"/>
                              </a:solidFill>
                              <a:latin typeface="Cambria Math" panose="02040503050406030204" pitchFamily="18" charset="0"/>
                            </a:rPr>
                            <m:t>log</m:t>
                          </m:r>
                        </m:fName>
                        <m:e>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ℒ</m:t>
                              </m:r>
                            </m:e>
                            <m:sub>
                              <m:r>
                                <a:rPr lang="en-US" altLang="zh-CN" sz="2400" b="0" i="1" smtClean="0">
                                  <a:solidFill>
                                    <a:srgbClr val="FF0000"/>
                                  </a:solidFill>
                                  <a:latin typeface="Cambria Math" panose="02040503050406030204" pitchFamily="18" charset="0"/>
                                </a:rPr>
                                <m:t>𝑖</m:t>
                              </m:r>
                            </m:sub>
                          </m:sSub>
                        </m:e>
                      </m:func>
                    </m:oMath>
                  </m:oMathPara>
                </a14:m>
                <a:endParaRPr lang="zh-CN" altLang="en-US" sz="2400" dirty="0"/>
              </a:p>
            </p:txBody>
          </p:sp>
        </mc:Choice>
        <mc:Fallback xmlns="">
          <p:sp>
            <p:nvSpPr>
              <p:cNvPr id="26" name="文本框 25">
                <a:extLst>
                  <a:ext uri="{FF2B5EF4-FFF2-40B4-BE49-F238E27FC236}">
                    <a16:creationId xmlns:a16="http://schemas.microsoft.com/office/drawing/2014/main" id="{37282512-9F06-23AC-410E-CE7506E2F0EB}"/>
                  </a:ext>
                </a:extLst>
              </p:cNvPr>
              <p:cNvSpPr txBox="1">
                <a:spLocks noRot="1" noChangeAspect="1" noMove="1" noResize="1" noEditPoints="1" noAdjustHandles="1" noChangeArrowheads="1" noChangeShapeType="1" noTextEdit="1"/>
              </p:cNvSpPr>
              <p:nvPr/>
            </p:nvSpPr>
            <p:spPr>
              <a:xfrm>
                <a:off x="4093118" y="3792826"/>
                <a:ext cx="6451600" cy="107785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E410739-A5E8-BBB5-9D95-68341D83BD8B}"/>
                  </a:ext>
                </a:extLst>
              </p:cNvPr>
              <p:cNvSpPr txBox="1"/>
              <p:nvPr/>
            </p:nvSpPr>
            <p:spPr>
              <a:xfrm>
                <a:off x="4699000" y="4981047"/>
                <a:ext cx="4213589" cy="17138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ℒ</m:t>
                      </m:r>
                      <m:r>
                        <a:rPr lang="en-US" altLang="zh-CN" sz="2400">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func>
                            <m:funcPr>
                              <m:ctrlPr>
                                <a:rPr lang="zh-CN" altLang="zh-CN" sz="2400" i="1" smtClean="0">
                                  <a:latin typeface="Cambria Math" panose="02040503050406030204" pitchFamily="18" charset="0"/>
                                </a:rPr>
                              </m:ctrlPr>
                            </m:funcPr>
                            <m:fName>
                              <m:r>
                                <m:rPr>
                                  <m:sty m:val="p"/>
                                </m:rPr>
                                <a:rPr lang="en-US" altLang="zh-CN" sz="2400">
                                  <a:latin typeface="Cambria Math" panose="02040503050406030204" pitchFamily="18" charset="0"/>
                                </a:rPr>
                                <m:t>log</m:t>
                              </m:r>
                            </m:fNa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e>
                          </m:func>
                        </m:e>
                      </m:nary>
                      <m:r>
                        <a:rPr lang="en-US" altLang="zh-CN" sz="2400">
                          <a:latin typeface="Cambria Math" panose="02040503050406030204" pitchFamily="18" charset="0"/>
                        </a:rPr>
                        <m:t>=</m:t>
                      </m:r>
                      <m:r>
                        <m:rPr>
                          <m:sty m:val="p"/>
                        </m:rPr>
                        <a:rPr lang="en-US" altLang="zh-CN" sz="2400">
                          <a:latin typeface="Cambria Math" panose="02040503050406030204" pitchFamily="18" charset="0"/>
                        </a:rPr>
                        <m:t>n</m:t>
                      </m:r>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rad>
                            <m:radPr>
                              <m:ctrlPr>
                                <a:rPr lang="zh-CN" altLang="zh-CN" sz="2400" i="1" smtClean="0">
                                  <a:solidFill>
                                    <a:srgbClr val="FF0000"/>
                                  </a:solidFill>
                                  <a:latin typeface="Cambria Math" panose="02040503050406030204" pitchFamily="18" charset="0"/>
                                </a:rPr>
                              </m:ctrlPr>
                            </m:radPr>
                            <m:deg>
                              <m:r>
                                <a:rPr lang="en-US" altLang="zh-CN" sz="2400" i="1">
                                  <a:solidFill>
                                    <a:srgbClr val="FF0000"/>
                                  </a:solidFill>
                                  <a:latin typeface="Cambria Math" panose="02040503050406030204" pitchFamily="18" charset="0"/>
                                </a:rPr>
                                <m:t>𝑛</m:t>
                              </m:r>
                            </m:deg>
                            <m:e>
                              <m:nary>
                                <m:naryPr>
                                  <m:chr m:val="∏"/>
                                  <m:ctrlPr>
                                    <a:rPr lang="zh-CN"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𝑖</m:t>
                                  </m:r>
                                  <m:r>
                                    <a:rPr lang="en-US" altLang="zh-CN" sz="2400" i="1">
                                      <a:solidFill>
                                        <a:srgbClr val="FF0000"/>
                                      </a:solidFill>
                                      <a:latin typeface="Cambria Math" panose="02040503050406030204" pitchFamily="18" charset="0"/>
                                    </a:rPr>
                                    <m:t>=1</m:t>
                                  </m:r>
                                </m:sub>
                                <m:sup>
                                  <m:r>
                                    <a:rPr lang="en-US" altLang="zh-CN" sz="2400" b="0" i="1" smtClean="0">
                                      <a:solidFill>
                                        <a:srgbClr val="FF0000"/>
                                      </a:solidFill>
                                      <a:latin typeface="Cambria Math" panose="02040503050406030204" pitchFamily="18" charset="0"/>
                                    </a:rPr>
                                    <m:t>𝑛</m:t>
                                  </m:r>
                                </m:sup>
                                <m:e>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ℒ</m:t>
                                      </m:r>
                                    </m:e>
                                    <m:sub>
                                      <m:r>
                                        <a:rPr lang="en-US" altLang="zh-CN" sz="2400" b="0" i="1" smtClean="0">
                                          <a:solidFill>
                                            <a:srgbClr val="FF0000"/>
                                          </a:solidFill>
                                          <a:latin typeface="Cambria Math" panose="02040503050406030204" pitchFamily="18" charset="0"/>
                                        </a:rPr>
                                        <m:t>𝑖</m:t>
                                      </m:r>
                                    </m:sub>
                                  </m:sSub>
                                </m:e>
                              </m:nary>
                            </m:e>
                          </m:rad>
                        </m:e>
                      </m:func>
                    </m:oMath>
                  </m:oMathPara>
                </a14:m>
                <a:endParaRPr lang="zh-CN" altLang="zh-CN" dirty="0"/>
              </a:p>
              <a:p>
                <a:endParaRPr lang="zh-CN" altLang="en-US" dirty="0"/>
              </a:p>
            </p:txBody>
          </p:sp>
        </mc:Choice>
        <mc:Fallback xmlns="">
          <p:sp>
            <p:nvSpPr>
              <p:cNvPr id="27" name="文本框 26">
                <a:extLst>
                  <a:ext uri="{FF2B5EF4-FFF2-40B4-BE49-F238E27FC236}">
                    <a16:creationId xmlns:a16="http://schemas.microsoft.com/office/drawing/2014/main" id="{2E410739-A5E8-BBB5-9D95-68341D83BD8B}"/>
                  </a:ext>
                </a:extLst>
              </p:cNvPr>
              <p:cNvSpPr txBox="1">
                <a:spLocks noRot="1" noChangeAspect="1" noMove="1" noResize="1" noEditPoints="1" noAdjustHandles="1" noChangeArrowheads="1" noChangeShapeType="1" noTextEdit="1"/>
              </p:cNvSpPr>
              <p:nvPr/>
            </p:nvSpPr>
            <p:spPr>
              <a:xfrm>
                <a:off x="4699000" y="4981047"/>
                <a:ext cx="4213589" cy="171386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78254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494122" y="6505469"/>
            <a:ext cx="7806598" cy="328930"/>
          </a:xfrm>
        </p:spPr>
        <p: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苏剑林</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 (Jan. 18, 2022). 《</a:t>
            </a:r>
            <a:r>
              <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多任务学习漫谈（一）：以损失之名 </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》[Blog post]. Retrieved from https://kexue.fm/archives/8870</a:t>
            </a:r>
            <a:endPar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E1B4BCE-DFB2-4A5E-8750-C18692B86648}" type="slidenum">
              <a:rPr kumimoji="0" lang="zh-CN" altLang="en-US" sz="1400" b="0" i="0" u="none" strike="noStrike" kern="1200" cap="none" spc="0" normalizeH="0" baseline="0" noProof="0" smtClean="0">
                <a:ln>
                  <a:noFill/>
                </a:ln>
                <a:solidFill>
                  <a:srgbClr val="768395"/>
                </a:solidFill>
                <a:effectLst/>
                <a:uLnTx/>
                <a:uFillTx/>
                <a:latin typeface="Century Gothic" panose="020F0502020204030204"/>
                <a:ea typeface="Microsoft YaHei"/>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4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8" name="标题 7"/>
          <p:cNvSpPr>
            <a:spLocks noGrp="1"/>
          </p:cNvSpPr>
          <p:nvPr>
            <p:ph type="title"/>
          </p:nvPr>
        </p:nvSpPr>
        <p:spPr>
          <a:xfrm>
            <a:off x="494122" y="400496"/>
            <a:ext cx="10859678" cy="606593"/>
          </a:xfrm>
        </p:spPr>
        <p:txBody>
          <a:bodyPr>
            <a:normAutofit fontScale="90000"/>
          </a:bodyPr>
          <a:lstStyle/>
          <a:p>
            <a:r>
              <a:rPr lang="en-US" altLang="zh-CN" b="0" i="0" dirty="0">
                <a:effectLst/>
                <a:latin typeface="Georgia" panose="02040502050405020303" pitchFamily="18" charset="0"/>
              </a:rPr>
              <a:t>Multi-Task Learning </a:t>
            </a:r>
            <a:r>
              <a:rPr lang="zh-CN" altLang="en-US" dirty="0">
                <a:latin typeface="方正宋刻本秀楷简体" panose="02000000000000000000" pitchFamily="2" charset="-122"/>
                <a:ea typeface="方正宋刻本秀楷简体" panose="02000000000000000000" pitchFamily="2" charset="-122"/>
              </a:rPr>
              <a:t>如何合并多个损失</a:t>
            </a:r>
            <a:br>
              <a:rPr lang="zh-CN" altLang="en-US" dirty="0"/>
            </a:br>
            <a:endParaRPr lang="zh-CN" altLang="en-US" dirty="0"/>
          </a:p>
        </p:txBody>
      </p:sp>
      <p:sp>
        <p:nvSpPr>
          <p:cNvPr id="6" name="文本框 5">
            <a:extLst>
              <a:ext uri="{FF2B5EF4-FFF2-40B4-BE49-F238E27FC236}">
                <a16:creationId xmlns:a16="http://schemas.microsoft.com/office/drawing/2014/main" id="{48175E18-3E6B-AFB3-9C35-7BD2D033FC50}"/>
              </a:ext>
            </a:extLst>
          </p:cNvPr>
          <p:cNvSpPr txBox="1"/>
          <p:nvPr/>
        </p:nvSpPr>
        <p:spPr>
          <a:xfrm>
            <a:off x="721360" y="2487248"/>
            <a:ext cx="645160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rPr>
              <a:t>实时损失梯度的倒数</a:t>
            </a:r>
            <a:endPar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ECE311E-B560-F47B-8055-9BFACE61C600}"/>
                  </a:ext>
                </a:extLst>
              </p:cNvPr>
              <p:cNvSpPr txBox="1"/>
              <p:nvPr/>
            </p:nvSpPr>
            <p:spPr>
              <a:xfrm>
                <a:off x="3263899" y="2221972"/>
                <a:ext cx="5320123" cy="1615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ℒ</m:t>
                      </m:r>
                      <m:r>
                        <a:rPr lang="en-US" altLang="zh-CN" sz="2400">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num>
                            <m:den>
                              <m:sSup>
                                <m:sSupPr>
                                  <m:ctrlPr>
                                    <a:rPr lang="en-US" altLang="zh-CN" sz="2400" i="1" smtClean="0">
                                      <a:latin typeface="Cambria Math" panose="02040503050406030204" pitchFamily="18" charset="0"/>
                                    </a:rPr>
                                  </m:ctrlPr>
                                </m:sSupPr>
                                <m:e>
                                  <m:d>
                                    <m:dPr>
                                      <m:begChr m:val=""/>
                                      <m:endChr m:val=""/>
                                      <m:ctrlPr>
                                        <a:rPr lang="zh-CN" altLang="zh-CN" sz="2400" i="1" smtClean="0">
                                          <a:solidFill>
                                            <a:srgbClr val="FF0000"/>
                                          </a:solidFill>
                                          <a:latin typeface="Cambria Math" panose="02040503050406030204" pitchFamily="18" charset="0"/>
                                        </a:rPr>
                                      </m:ctrlPr>
                                    </m:dPr>
                                    <m:e>
                                      <m:r>
                                        <m:rPr>
                                          <m:lit/>
                                        </m:rPr>
                                        <a:rPr lang="en-US" altLang="zh-CN" sz="2400">
                                          <a:solidFill>
                                            <a:srgbClr val="FF0000"/>
                                          </a:solidFill>
                                          <a:latin typeface="Cambria Math" panose="02040503050406030204" pitchFamily="18" charset="0"/>
                                        </a:rPr>
                                        <m:t>|</m:t>
                                      </m:r>
                                      <m:sSub>
                                        <m:sSubPr>
                                          <m:ctrlPr>
                                            <a:rPr lang="zh-CN" altLang="zh-CN" sz="2400" i="1">
                                              <a:solidFill>
                                                <a:srgbClr val="FF0000"/>
                                              </a:solidFill>
                                              <a:latin typeface="Cambria Math" panose="02040503050406030204" pitchFamily="18" charset="0"/>
                                            </a:rPr>
                                          </m:ctrlPr>
                                        </m:sSubPr>
                                        <m:e>
                                          <m:r>
                                            <m:rPr>
                                              <m:sty m:val="p"/>
                                            </m:rPr>
                                            <a:rPr lang="en-US" altLang="zh-CN" sz="2400">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𝜃</m:t>
                                          </m:r>
                                        </m:sub>
                                      </m:sSub>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ℒ</m:t>
                                          </m:r>
                                        </m:e>
                                        <m:sub>
                                          <m:r>
                                            <a:rPr lang="en-US" altLang="zh-CN" sz="2400" b="0" i="1" smtClean="0">
                                              <a:solidFill>
                                                <a:srgbClr val="FF0000"/>
                                              </a:solidFill>
                                              <a:latin typeface="Cambria Math" panose="02040503050406030204" pitchFamily="18" charset="0"/>
                                            </a:rPr>
                                            <m:t>𝑖</m:t>
                                          </m:r>
                                        </m:sub>
                                      </m:sSub>
                                    </m:e>
                                  </m:d>
                                  <m:r>
                                    <m:rPr>
                                      <m:lit/>
                                    </m:rPr>
                                    <a:rPr lang="en-US" altLang="zh-CN" sz="2400">
                                      <a:solidFill>
                                        <a:srgbClr val="FF0000"/>
                                      </a:solidFill>
                                      <a:latin typeface="Cambria Math" panose="02040503050406030204" pitchFamily="18" charset="0"/>
                                    </a:rPr>
                                    <m:t>|</m:t>
                                  </m:r>
                                </m:e>
                                <m:sup>
                                  <m:d>
                                    <m:dPr>
                                      <m:ctrlPr>
                                        <a:rPr lang="zh-CN" altLang="zh-CN" sz="2400" i="1" smtClean="0">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𝑠𝑔</m:t>
                                      </m:r>
                                    </m:e>
                                  </m:d>
                                </m:sup>
                              </m:sSup>
                            </m:den>
                          </m:f>
                        </m:e>
                      </m:nary>
                    </m:oMath>
                  </m:oMathPara>
                </a14:m>
                <a:endParaRPr lang="zh-C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p:txBody>
          </p:sp>
        </mc:Choice>
        <mc:Fallback xmlns="">
          <p:sp>
            <p:nvSpPr>
              <p:cNvPr id="7" name="文本框 6">
                <a:extLst>
                  <a:ext uri="{FF2B5EF4-FFF2-40B4-BE49-F238E27FC236}">
                    <a16:creationId xmlns:a16="http://schemas.microsoft.com/office/drawing/2014/main" id="{AECE311E-B560-F47B-8055-9BFACE61C600}"/>
                  </a:ext>
                </a:extLst>
              </p:cNvPr>
              <p:cNvSpPr txBox="1">
                <a:spLocks noRot="1" noChangeAspect="1" noMove="1" noResize="1" noEditPoints="1" noAdjustHandles="1" noChangeArrowheads="1" noChangeShapeType="1" noTextEdit="1"/>
              </p:cNvSpPr>
              <p:nvPr/>
            </p:nvSpPr>
            <p:spPr>
              <a:xfrm>
                <a:off x="3263899" y="2221972"/>
                <a:ext cx="5320123" cy="1615955"/>
              </a:xfrm>
              <a:prstGeom prst="rect">
                <a:avLst/>
              </a:prstGeom>
              <a:blipFill>
                <a:blip r:embed="rId3"/>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984CDA81-1DD5-56D8-A7CB-92EB12DE4B21}"/>
              </a:ext>
            </a:extLst>
          </p:cNvPr>
          <p:cNvSpPr txBox="1"/>
          <p:nvPr/>
        </p:nvSpPr>
        <p:spPr>
          <a:xfrm>
            <a:off x="721360" y="1351799"/>
            <a:ext cx="886968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动态梯度权值法：</a:t>
            </a:r>
            <a:r>
              <a:rPr kumimoji="0" lang="zh-CN" altLang="en-US" sz="3200" b="0" i="0" u="none" strike="noStrike" kern="1200" cap="none" spc="0" normalizeH="0" baseline="0" noProof="0" dirty="0">
                <a:ln>
                  <a:noFill/>
                </a:ln>
                <a:solidFill>
                  <a:srgbClr val="FF0000"/>
                </a:solidFill>
                <a:effectLst/>
                <a:uLnTx/>
                <a:uFillTx/>
                <a:latin typeface="方正宋刻本秀楷简体" panose="02000000000000000000" pitchFamily="2" charset="-122"/>
                <a:ea typeface="方正宋刻本秀楷简体" panose="02000000000000000000" pitchFamily="2" charset="-122"/>
                <a:cs typeface="+mn-cs"/>
              </a:rPr>
              <a:t>缩放不变性与平移不变性</a:t>
            </a:r>
            <a:endParaRPr kumimoji="0" lang="en-US" altLang="zh-CN" sz="3200" b="0" i="0" u="none" strike="noStrike" kern="1200" cap="none" spc="0" normalizeH="0" baseline="0" noProof="0" dirty="0">
              <a:ln>
                <a:noFill/>
              </a:ln>
              <a:solidFill>
                <a:srgbClr val="FF0000"/>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17" name="文本框 16">
            <a:extLst>
              <a:ext uri="{FF2B5EF4-FFF2-40B4-BE49-F238E27FC236}">
                <a16:creationId xmlns:a16="http://schemas.microsoft.com/office/drawing/2014/main" id="{5CFEDCCD-D665-63C0-A158-27A91154CAB1}"/>
              </a:ext>
            </a:extLst>
          </p:cNvPr>
          <p:cNvSpPr txBox="1"/>
          <p:nvPr/>
        </p:nvSpPr>
        <p:spPr>
          <a:xfrm>
            <a:off x="1045118" y="4078224"/>
            <a:ext cx="645160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rPr>
              <a:t>缩放不变性</a:t>
            </a:r>
            <a:endPar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endParaRPr>
          </a:p>
        </p:txBody>
      </p:sp>
      <p:sp>
        <p:nvSpPr>
          <p:cNvPr id="21" name="文本框 20">
            <a:extLst>
              <a:ext uri="{FF2B5EF4-FFF2-40B4-BE49-F238E27FC236}">
                <a16:creationId xmlns:a16="http://schemas.microsoft.com/office/drawing/2014/main" id="{9C2B8542-7D36-0DE4-398A-C4DA215760F9}"/>
              </a:ext>
            </a:extLst>
          </p:cNvPr>
          <p:cNvSpPr txBox="1"/>
          <p:nvPr/>
        </p:nvSpPr>
        <p:spPr>
          <a:xfrm>
            <a:off x="1045118" y="5506201"/>
            <a:ext cx="6096000"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rPr>
              <a:t>平移不变性</a:t>
            </a:r>
            <a:endPar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endParaRPr>
          </a:p>
        </p:txBody>
      </p:sp>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37282512-9F06-23AC-410E-CE7506E2F0EB}"/>
                  </a:ext>
                </a:extLst>
              </p:cNvPr>
              <p:cNvSpPr txBox="1"/>
              <p:nvPr/>
            </p:nvSpPr>
            <p:spPr>
              <a:xfrm>
                <a:off x="4093118" y="3792826"/>
                <a:ext cx="7489282" cy="14671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ℒ</m:t>
                      </m:r>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λ</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i="1">
                                  <a:latin typeface="Cambria Math" panose="02040503050406030204" pitchFamily="18" charset="0"/>
                                </a:rPr>
                                <m:t>𝑘</m:t>
                              </m:r>
                            </m:sub>
                          </m:sSub>
                        </m:num>
                        <m:den>
                          <m:sSup>
                            <m:sSupPr>
                              <m:ctrlPr>
                                <a:rPr lang="zh-CN" altLang="zh-CN" sz="2400" i="1">
                                  <a:latin typeface="Cambria Math" panose="02040503050406030204" pitchFamily="18" charset="0"/>
                                </a:rPr>
                              </m:ctrlPr>
                            </m:sSupPr>
                            <m:e>
                              <m:d>
                                <m:dPr>
                                  <m:begChr m:val=""/>
                                  <m:endChr m:val=""/>
                                  <m:ctrlPr>
                                    <a:rPr lang="zh-CN" altLang="zh-CN" sz="2400" i="1">
                                      <a:latin typeface="Cambria Math" panose="02040503050406030204" pitchFamily="18" charset="0"/>
                                    </a:rPr>
                                  </m:ctrlPr>
                                </m:dPr>
                                <m:e>
                                  <m:r>
                                    <m:rPr>
                                      <m:lit/>
                                    </m:rP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i="0">
                                          <a:latin typeface="Cambria Math" panose="02040503050406030204" pitchFamily="18" charset="0"/>
                                        </a:rPr>
                                        <m:t>∇</m:t>
                                      </m:r>
                                    </m:e>
                                    <m:sub>
                                      <m:r>
                                        <a:rPr lang="en-US" altLang="zh-CN" sz="2400" i="1">
                                          <a:latin typeface="Cambria Math" panose="02040503050406030204" pitchFamily="18" charset="0"/>
                                        </a:rPr>
                                        <m:t>𝜃</m:t>
                                      </m:r>
                                    </m:sub>
                                  </m:sSub>
                                  <m:sSub>
                                    <m:sSubPr>
                                      <m:ctrlPr>
                                        <a:rPr lang="zh-CN" altLang="zh-CN" sz="2400" i="1">
                                          <a:latin typeface="Cambria Math" panose="02040503050406030204" pitchFamily="18" charset="0"/>
                                        </a:rPr>
                                      </m:ctrlPr>
                                    </m:sSubPr>
                                    <m:e>
                                      <m:r>
                                        <m:rPr>
                                          <m:sty m:val="p"/>
                                        </m:rPr>
                                        <a:rPr lang="en-US" altLang="zh-CN" sz="2400" smtClean="0">
                                          <a:latin typeface="Cambria Math" panose="02040503050406030204" pitchFamily="18" charset="0"/>
                                        </a:rPr>
                                        <m:t>λ</m:t>
                                      </m:r>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𝑘</m:t>
                                      </m:r>
                                    </m:sub>
                                  </m:sSub>
                                </m:e>
                              </m:d>
                              <m:r>
                                <m:rPr>
                                  <m:lit/>
                                </m:rPr>
                                <a:rPr lang="en-US" altLang="zh-CN" sz="2400" i="1">
                                  <a:latin typeface="Cambria Math" panose="02040503050406030204" pitchFamily="18" charset="0"/>
                                </a:rPr>
                                <m:t>|</m:t>
                              </m:r>
                            </m:e>
                            <m:sup>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𝑠𝑔</m:t>
                                  </m:r>
                                </m:e>
                              </m:d>
                            </m:sup>
                          </m:sSup>
                        </m:den>
                      </m:f>
                      <m:r>
                        <a:rPr lang="en-US" altLang="zh-CN" sz="2400">
                          <a:latin typeface="Cambria Math" panose="02040503050406030204" pitchFamily="18" charset="0"/>
                        </a:rPr>
                        <m:t>+</m:t>
                      </m:r>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zh-CN" altLang="zh-CN" sz="2400" i="1">
                              <a:latin typeface="Cambria Math" panose="02040503050406030204" pitchFamily="18" charset="0"/>
                            </a:rPr>
                            <m:t>≠</m:t>
                          </m:r>
                          <m:r>
                            <a:rPr lang="en-US" altLang="zh-CN" sz="2400" i="1">
                              <a:latin typeface="Cambria Math" panose="02040503050406030204" pitchFamily="18" charset="0"/>
                            </a:rPr>
                            <m:t>𝑘</m:t>
                          </m:r>
                        </m:sub>
                        <m:sup/>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num>
                            <m:den>
                              <m:sSup>
                                <m:sSupPr>
                                  <m:ctrlPr>
                                    <a:rPr lang="zh-CN" altLang="zh-CN" sz="2400" i="1">
                                      <a:latin typeface="Cambria Math" panose="02040503050406030204" pitchFamily="18" charset="0"/>
                                    </a:rPr>
                                  </m:ctrlPr>
                                </m:sSupPr>
                                <m:e>
                                  <m:d>
                                    <m:dPr>
                                      <m:begChr m:val=""/>
                                      <m:endChr m:val=""/>
                                      <m:ctrlPr>
                                        <a:rPr lang="zh-CN" altLang="zh-CN" sz="2400" i="1">
                                          <a:latin typeface="Cambria Math" panose="02040503050406030204" pitchFamily="18" charset="0"/>
                                        </a:rPr>
                                      </m:ctrlPr>
                                    </m:dPr>
                                    <m:e>
                                      <m:r>
                                        <m:rPr>
                                          <m:lit/>
                                        </m:rP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i="0">
                                              <a:latin typeface="Cambria Math" panose="02040503050406030204" pitchFamily="18" charset="0"/>
                                            </a:rPr>
                                            <m:t>∇</m:t>
                                          </m:r>
                                        </m:e>
                                        <m:sub>
                                          <m:r>
                                            <a:rPr lang="en-US" altLang="zh-CN" sz="2400" i="1">
                                              <a:latin typeface="Cambria Math" panose="02040503050406030204" pitchFamily="18" charset="0"/>
                                            </a:rPr>
                                            <m:t>𝜃</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i="1">
                                              <a:latin typeface="Cambria Math" panose="02040503050406030204" pitchFamily="18" charset="0"/>
                                            </a:rPr>
                                            <m:t>𝑖</m:t>
                                          </m:r>
                                        </m:sub>
                                      </m:sSub>
                                    </m:e>
                                  </m:d>
                                  <m:r>
                                    <m:rPr>
                                      <m:lit/>
                                    </m:rPr>
                                    <a:rPr lang="en-US" altLang="zh-CN" sz="2400" i="1">
                                      <a:latin typeface="Cambria Math" panose="02040503050406030204" pitchFamily="18" charset="0"/>
                                    </a:rPr>
                                    <m:t>|</m:t>
                                  </m:r>
                                </m:e>
                                <m:sup>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𝑠𝑔</m:t>
                                      </m:r>
                                    </m:e>
                                  </m:d>
                                </m:sup>
                              </m:sSup>
                            </m:den>
                          </m:f>
                        </m:e>
                      </m:nary>
                      <m:r>
                        <a:rPr lang="en-US" altLang="zh-CN" sz="2400">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smtClean="0">
                              <a:latin typeface="Cambria Math" panose="02040503050406030204" pitchFamily="18" charset="0"/>
                            </a:rPr>
                            <m:t>𝑛</m:t>
                          </m:r>
                        </m:sup>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num>
                            <m:den>
                              <m:sSup>
                                <m:sSupPr>
                                  <m:ctrlPr>
                                    <a:rPr lang="zh-CN" altLang="zh-CN" sz="2400" i="1">
                                      <a:latin typeface="Cambria Math" panose="02040503050406030204" pitchFamily="18" charset="0"/>
                                    </a:rPr>
                                  </m:ctrlPr>
                                </m:sSupPr>
                                <m:e>
                                  <m:d>
                                    <m:dPr>
                                      <m:begChr m:val=""/>
                                      <m:endChr m:val=""/>
                                      <m:ctrlPr>
                                        <a:rPr lang="zh-CN" altLang="zh-CN" sz="2400" i="1">
                                          <a:latin typeface="Cambria Math" panose="02040503050406030204" pitchFamily="18" charset="0"/>
                                        </a:rPr>
                                      </m:ctrlPr>
                                    </m:dPr>
                                    <m:e>
                                      <m:r>
                                        <m:rPr>
                                          <m:lit/>
                                        </m:rP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i="0">
                                              <a:latin typeface="Cambria Math" panose="02040503050406030204" pitchFamily="18" charset="0"/>
                                            </a:rPr>
                                            <m:t>∇</m:t>
                                          </m:r>
                                        </m:e>
                                        <m:sub>
                                          <m:r>
                                            <a:rPr lang="en-US" altLang="zh-CN" sz="2400" i="1">
                                              <a:latin typeface="Cambria Math" panose="02040503050406030204" pitchFamily="18" charset="0"/>
                                            </a:rPr>
                                            <m:t>𝜃</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i="1">
                                              <a:latin typeface="Cambria Math" panose="02040503050406030204" pitchFamily="18" charset="0"/>
                                            </a:rPr>
                                            <m:t>𝑖</m:t>
                                          </m:r>
                                        </m:sub>
                                      </m:sSub>
                                    </m:e>
                                  </m:d>
                                  <m:r>
                                    <m:rPr>
                                      <m:lit/>
                                    </m:rPr>
                                    <a:rPr lang="en-US" altLang="zh-CN" sz="2400" i="1">
                                      <a:latin typeface="Cambria Math" panose="02040503050406030204" pitchFamily="18" charset="0"/>
                                    </a:rPr>
                                    <m:t>|</m:t>
                                  </m:r>
                                </m:e>
                                <m:sup>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𝑠𝑔</m:t>
                                      </m:r>
                                    </m:e>
                                  </m:d>
                                </m:sup>
                              </m:sSup>
                            </m:den>
                          </m:f>
                        </m:e>
                      </m:nary>
                    </m:oMath>
                  </m:oMathPara>
                </a14:m>
                <a:endParaRPr lang="zh-C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p:txBody>
          </p:sp>
        </mc:Choice>
        <mc:Fallback>
          <p:sp>
            <p:nvSpPr>
              <p:cNvPr id="26" name="文本框 25">
                <a:extLst>
                  <a:ext uri="{FF2B5EF4-FFF2-40B4-BE49-F238E27FC236}">
                    <a16:creationId xmlns:a16="http://schemas.microsoft.com/office/drawing/2014/main" id="{37282512-9F06-23AC-410E-CE7506E2F0EB}"/>
                  </a:ext>
                </a:extLst>
              </p:cNvPr>
              <p:cNvSpPr txBox="1">
                <a:spLocks noRot="1" noChangeAspect="1" noMove="1" noResize="1" noEditPoints="1" noAdjustHandles="1" noChangeArrowheads="1" noChangeShapeType="1" noTextEdit="1"/>
              </p:cNvSpPr>
              <p:nvPr/>
            </p:nvSpPr>
            <p:spPr>
              <a:xfrm>
                <a:off x="4093118" y="3792826"/>
                <a:ext cx="7489282" cy="14671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E410739-A5E8-BBB5-9D95-68341D83BD8B}"/>
                  </a:ext>
                </a:extLst>
              </p:cNvPr>
              <p:cNvSpPr txBox="1"/>
              <p:nvPr/>
            </p:nvSpPr>
            <p:spPr>
              <a:xfrm>
                <a:off x="4176449" y="5295553"/>
                <a:ext cx="4124271" cy="1138710"/>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m:rPr>
                              <m:sty m:val="p"/>
                            </m:rPr>
                            <a:rPr lang="en-US" altLang="zh-CN" sz="2400">
                              <a:latin typeface="Cambria Math" panose="02040503050406030204" pitchFamily="18" charset="0"/>
                            </a:rPr>
                            <m:t>∇</m:t>
                          </m:r>
                        </m:e>
                        <m:sub>
                          <m:r>
                            <a:rPr lang="en-US" altLang="zh-CN" sz="2400" i="1">
                              <a:latin typeface="Cambria Math" panose="02040503050406030204" pitchFamily="18" charset="0"/>
                            </a:rPr>
                            <m:t>𝜃</m:t>
                          </m:r>
                        </m:sub>
                      </m:sSub>
                      <m:d>
                        <m:dPr>
                          <m:ctrlPr>
                            <a:rPr lang="zh-CN" altLang="zh-CN" sz="2400" i="1">
                              <a:latin typeface="Cambria Math" panose="02040503050406030204" pitchFamily="18" charset="0"/>
                            </a:rPr>
                          </m:ctrlPr>
                        </m:dPr>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r>
                                <a:rPr lang="en-US" altLang="zh-CN" sz="2400">
                                  <a:latin typeface="Cambria Math" panose="02040503050406030204" pitchFamily="18" charset="0"/>
                                </a:rPr>
                                <m:t>+</m:t>
                              </m:r>
                              <m:r>
                                <a:rPr lang="en-US" altLang="zh-CN" sz="2400" i="1">
                                  <a:latin typeface="Cambria Math" panose="02040503050406030204" pitchFamily="18" charset="0"/>
                                </a:rPr>
                                <m:t>𝑎</m:t>
                              </m:r>
                            </m:num>
                            <m:den>
                              <m:sSup>
                                <m:sSupPr>
                                  <m:ctrlPr>
                                    <a:rPr lang="en-US" altLang="zh-CN" sz="2400" i="1" smtClean="0">
                                      <a:latin typeface="Cambria Math" panose="02040503050406030204" pitchFamily="18" charset="0"/>
                                    </a:rPr>
                                  </m:ctrlPr>
                                </m:sSupPr>
                                <m:e>
                                  <m:d>
                                    <m:dPr>
                                      <m:begChr m:val=""/>
                                      <m:endChr m:val=""/>
                                      <m:ctrlPr>
                                        <a:rPr lang="zh-CN" altLang="zh-CN" sz="2400" i="1" smtClean="0">
                                          <a:latin typeface="Cambria Math" panose="02040503050406030204" pitchFamily="18" charset="0"/>
                                        </a:rPr>
                                      </m:ctrlPr>
                                    </m:dPr>
                                    <m:e>
                                      <m:r>
                                        <m:rPr>
                                          <m:lit/>
                                        </m:rP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m:t>
                                          </m:r>
                                        </m:e>
                                        <m:sub>
                                          <m:r>
                                            <a:rPr lang="en-US" altLang="zh-CN" sz="2400" i="1">
                                              <a:latin typeface="Cambria Math" panose="02040503050406030204" pitchFamily="18" charset="0"/>
                                            </a:rPr>
                                            <m:t>𝜃</m:t>
                                          </m:r>
                                        </m:sub>
                                      </m:sSub>
                                      <m:sSub>
                                        <m:sSubPr>
                                          <m:ctrlPr>
                                            <a:rPr lang="zh-CN" altLang="zh-CN" sz="2400" i="1">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i="1">
                                              <a:latin typeface="Cambria Math" panose="02040503050406030204" pitchFamily="18" charset="0"/>
                                            </a:rPr>
                                            <m:t>ℒ</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e>
                                  </m:d>
                                  <m:r>
                                    <m:rPr>
                                      <m:lit/>
                                    </m:rPr>
                                    <a:rPr lang="en-US" altLang="zh-CN" sz="2400">
                                      <a:latin typeface="Cambria Math" panose="02040503050406030204" pitchFamily="18" charset="0"/>
                                    </a:rPr>
                                    <m:t>|</m:t>
                                  </m:r>
                                </m:e>
                                <m:sup>
                                  <m:d>
                                    <m:dPr>
                                      <m:ctrlPr>
                                        <a:rPr lang="zh-CN" altLang="zh-CN" sz="2400" i="1" smtClean="0">
                                          <a:latin typeface="Cambria Math" panose="02040503050406030204" pitchFamily="18" charset="0"/>
                                        </a:rPr>
                                      </m:ctrlPr>
                                    </m:dPr>
                                    <m:e>
                                      <m:r>
                                        <a:rPr lang="en-US" altLang="zh-CN" sz="2400" i="1">
                                          <a:latin typeface="Cambria Math" panose="02040503050406030204" pitchFamily="18" charset="0"/>
                                        </a:rPr>
                                        <m:t>𝑠𝑔</m:t>
                                      </m:r>
                                    </m:e>
                                  </m:d>
                                </m:sup>
                              </m:sSup>
                            </m:den>
                          </m:f>
                        </m:e>
                      </m:d>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m:t>
                              </m:r>
                            </m:e>
                            <m:sub>
                              <m:r>
                                <m:rPr>
                                  <m:sty m:val="p"/>
                                </m:rPr>
                                <a:rPr lang="en-US" altLang="zh-CN" sz="2400">
                                  <a:latin typeface="Cambria Math" panose="02040503050406030204" pitchFamily="18" charset="0"/>
                                </a:rPr>
                                <m:t>θ</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i="1">
                                  <a:latin typeface="Cambria Math" panose="02040503050406030204" pitchFamily="18" charset="0"/>
                                </a:rPr>
                                <m:t>𝒾</m:t>
                              </m:r>
                            </m:sub>
                          </m:sSub>
                        </m:num>
                        <m:den>
                          <m:d>
                            <m:dPr>
                              <m:begChr m:val=""/>
                              <m:endChr m:val=""/>
                              <m:ctrlPr>
                                <a:rPr lang="zh-CN" altLang="zh-CN" sz="2400" i="1">
                                  <a:latin typeface="Cambria Math" panose="02040503050406030204" pitchFamily="18" charset="0"/>
                                </a:rPr>
                              </m:ctrlPr>
                            </m:dPr>
                            <m:e>
                              <m:r>
                                <m:rPr>
                                  <m:lit/>
                                </m:rP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m:t>
                                  </m:r>
                                </m:e>
                                <m:sub>
                                  <m:r>
                                    <m:rPr>
                                      <m:sty m:val="p"/>
                                    </m:rPr>
                                    <a:rPr lang="en-US" altLang="zh-CN" sz="2400">
                                      <a:latin typeface="Cambria Math" panose="02040503050406030204" pitchFamily="18" charset="0"/>
                                    </a:rPr>
                                    <m:t>θ</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ℒ</m:t>
                                  </m:r>
                                </m:e>
                                <m:sub>
                                  <m:r>
                                    <a:rPr lang="en-US" altLang="zh-CN" sz="2400" i="1">
                                      <a:latin typeface="Cambria Math" panose="02040503050406030204" pitchFamily="18" charset="0"/>
                                    </a:rPr>
                                    <m:t>𝒾</m:t>
                                  </m:r>
                                </m:sub>
                              </m:sSub>
                            </m:e>
                          </m:d>
                          <m:r>
                            <m:rPr>
                              <m:lit/>
                            </m:rPr>
                            <a:rPr lang="en-US" altLang="zh-CN" sz="2400">
                              <a:latin typeface="Cambria Math" panose="02040503050406030204" pitchFamily="18" charset="0"/>
                            </a:rPr>
                            <m:t>|</m:t>
                          </m:r>
                        </m:den>
                      </m:f>
                    </m:oMath>
                  </m:oMathPara>
                </a14:m>
                <a:endParaRPr kumimoji="0" lang="zh-CN"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p:txBody>
          </p:sp>
        </mc:Choice>
        <mc:Fallback xmlns="">
          <p:sp>
            <p:nvSpPr>
              <p:cNvPr id="27" name="文本框 26">
                <a:extLst>
                  <a:ext uri="{FF2B5EF4-FFF2-40B4-BE49-F238E27FC236}">
                    <a16:creationId xmlns:a16="http://schemas.microsoft.com/office/drawing/2014/main" id="{2E410739-A5E8-BBB5-9D95-68341D83BD8B}"/>
                  </a:ext>
                </a:extLst>
              </p:cNvPr>
              <p:cNvSpPr txBox="1">
                <a:spLocks noRot="1" noChangeAspect="1" noMove="1" noResize="1" noEditPoints="1" noAdjustHandles="1" noChangeArrowheads="1" noChangeShapeType="1" noTextEdit="1"/>
              </p:cNvSpPr>
              <p:nvPr/>
            </p:nvSpPr>
            <p:spPr>
              <a:xfrm>
                <a:off x="4176449" y="5295553"/>
                <a:ext cx="4124271" cy="1138710"/>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8F9C35DD-F9AB-3313-F382-620060ECEA35}"/>
              </a:ext>
            </a:extLst>
          </p:cNvPr>
          <p:cNvSpPr txBox="1"/>
          <p:nvPr/>
        </p:nvSpPr>
        <p:spPr>
          <a:xfrm>
            <a:off x="7773761" y="2364988"/>
            <a:ext cx="3352800"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每个任务单独算梯度，</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然后梯度累加</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76397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466174" y="6321991"/>
            <a:ext cx="8304438" cy="584775"/>
          </a:xfrm>
        </p:spPr>
        <p: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srgbClr val="768395"/>
                </a:solidFill>
                <a:effectLst/>
                <a:uLnTx/>
                <a:uFillTx/>
                <a:latin typeface="Century Gothic" panose="020F0502020204030204"/>
                <a:ea typeface="Microsoft YaHei"/>
                <a:cs typeface="+mn-cs"/>
              </a:rPr>
              <a:t>MetaBalance</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 Improving Multi-Task Recommendations via Adapting Gradient Magnitudes of Auxiliary Tasks, WWW2022</a:t>
            </a:r>
            <a:endPar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E1B4BCE-DFB2-4A5E-8750-C18692B86648}" type="slidenum">
              <a:rPr kumimoji="0" lang="zh-CN" altLang="en-US" sz="1400" b="0" i="0" u="none" strike="noStrike" kern="1200" cap="none" spc="0" normalizeH="0" baseline="0" noProof="0" smtClean="0">
                <a:ln>
                  <a:noFill/>
                </a:ln>
                <a:solidFill>
                  <a:srgbClr val="768395"/>
                </a:solidFill>
                <a:effectLst/>
                <a:uLnTx/>
                <a:uFillTx/>
                <a:latin typeface="Century Gothic" panose="020F0502020204030204"/>
                <a:ea typeface="Microsoft YaHei"/>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4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8" name="标题 7"/>
          <p:cNvSpPr>
            <a:spLocks noGrp="1"/>
          </p:cNvSpPr>
          <p:nvPr>
            <p:ph type="title"/>
          </p:nvPr>
        </p:nvSpPr>
        <p:spPr>
          <a:xfrm>
            <a:off x="494122" y="400496"/>
            <a:ext cx="10859678" cy="606593"/>
          </a:xfrm>
        </p:spPr>
        <p:txBody>
          <a:bodyPr>
            <a:normAutofit fontScale="90000"/>
          </a:bodyPr>
          <a:lstStyle/>
          <a:p>
            <a:r>
              <a:rPr lang="en-US" altLang="zh-CN" b="0" i="0" dirty="0">
                <a:effectLst/>
                <a:latin typeface="Georgia" panose="02040502050405020303" pitchFamily="18" charset="0"/>
              </a:rPr>
              <a:t>Multi-Task Learning </a:t>
            </a:r>
            <a:r>
              <a:rPr lang="zh-CN" altLang="en-US" dirty="0">
                <a:latin typeface="方正宋刻本秀楷简体" panose="02000000000000000000" pitchFamily="2" charset="-122"/>
                <a:ea typeface="方正宋刻本秀楷简体" panose="02000000000000000000" pitchFamily="2" charset="-122"/>
              </a:rPr>
              <a:t>如何合并多个损失</a:t>
            </a:r>
            <a:br>
              <a:rPr lang="zh-CN" altLang="en-US" dirty="0"/>
            </a:br>
            <a:endParaRPr lang="zh-CN" altLang="en-US" dirty="0"/>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AECE311E-B560-F47B-8055-9BFACE61C600}"/>
                  </a:ext>
                </a:extLst>
              </p:cNvPr>
              <p:cNvSpPr txBox="1"/>
              <p:nvPr/>
            </p:nvSpPr>
            <p:spPr>
              <a:xfrm>
                <a:off x="2827019" y="2236180"/>
                <a:ext cx="5320123" cy="1615955"/>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ℒ</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p>
                        <m:e>
                          <m:f>
                            <m:fPr>
                              <m:ctrlPr>
                                <a:rPr kumimoji="0" lang="zh-CN"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sSup>
                                <m:sSupPr>
                                  <m:ctrlPr>
                                    <a:rPr lang="en-US" altLang="zh-CN" sz="2400" i="1">
                                      <a:solidFill>
                                        <a:srgbClr val="000000"/>
                                      </a:solidFill>
                                      <a:latin typeface="Cambria Math" panose="02040503050406030204" pitchFamily="18" charset="0"/>
                                    </a:rPr>
                                  </m:ctrlPr>
                                </m:sSupPr>
                                <m:e>
                                  <m:d>
                                    <m:dPr>
                                      <m:begChr m:val=""/>
                                      <m:endChr m:val=""/>
                                      <m:ctrlPr>
                                        <a:rPr lang="zh-CN" altLang="zh-CN" sz="2400" i="1">
                                          <a:solidFill>
                                            <a:srgbClr val="FF0000"/>
                                          </a:solidFill>
                                          <a:latin typeface="Cambria Math" panose="02040503050406030204" pitchFamily="18" charset="0"/>
                                        </a:rPr>
                                      </m:ctrlPr>
                                    </m:dPr>
                                    <m:e>
                                      <m:r>
                                        <m:rPr>
                                          <m:lit/>
                                        </m:rPr>
                                        <a:rPr lang="en-US" altLang="zh-CN" sz="2400">
                                          <a:solidFill>
                                            <a:srgbClr val="FF0000"/>
                                          </a:solidFill>
                                          <a:latin typeface="Cambria Math" panose="02040503050406030204" pitchFamily="18" charset="0"/>
                                        </a:rPr>
                                        <m:t>|</m:t>
                                      </m:r>
                                      <m:sSub>
                                        <m:sSubPr>
                                          <m:ctrlPr>
                                            <a:rPr lang="zh-CN" altLang="zh-CN" sz="2400" i="1">
                                              <a:solidFill>
                                                <a:srgbClr val="FF0000"/>
                                              </a:solidFill>
                                              <a:latin typeface="Cambria Math" panose="02040503050406030204" pitchFamily="18" charset="0"/>
                                            </a:rPr>
                                          </m:ctrlPr>
                                        </m:sSubPr>
                                        <m:e>
                                          <m:r>
                                            <m:rPr>
                                              <m:sty m:val="p"/>
                                            </m:rPr>
                                            <a:rPr lang="en-US" altLang="zh-CN" sz="2400">
                                              <a:solidFill>
                                                <a:srgbClr val="FF0000"/>
                                              </a:solidFill>
                                              <a:latin typeface="Cambria Math" panose="02040503050406030204" pitchFamily="18" charset="0"/>
                                            </a:rPr>
                                            <m:t>∇</m:t>
                                          </m:r>
                                        </m:e>
                                        <m:sub>
                                          <m:r>
                                            <a:rPr lang="en-US" altLang="zh-CN" sz="2400" i="1">
                                              <a:solidFill>
                                                <a:srgbClr val="FF0000"/>
                                              </a:solidFill>
                                              <a:latin typeface="Cambria Math" panose="02040503050406030204" pitchFamily="18" charset="0"/>
                                            </a:rPr>
                                            <m:t>𝜃</m:t>
                                          </m:r>
                                        </m:sub>
                                      </m:sSub>
                                      <m:sSub>
                                        <m:sSubPr>
                                          <m:ctrlPr>
                                            <a:rPr lang="zh-CN"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ℒ</m:t>
                                          </m:r>
                                        </m:e>
                                        <m:sub>
                                          <m:r>
                                            <a:rPr lang="en-US" altLang="zh-CN" sz="2400" b="0" i="1" smtClean="0">
                                              <a:solidFill>
                                                <a:srgbClr val="FF0000"/>
                                              </a:solidFill>
                                              <a:latin typeface="Cambria Math" panose="02040503050406030204" pitchFamily="18" charset="0"/>
                                            </a:rPr>
                                            <m:t>𝑡𝑎𝑟</m:t>
                                          </m:r>
                                        </m:sub>
                                      </m:sSub>
                                    </m:e>
                                  </m:d>
                                  <m:r>
                                    <m:rPr>
                                      <m:lit/>
                                    </m:rPr>
                                    <a:rPr lang="en-US" altLang="zh-CN" sz="2400">
                                      <a:solidFill>
                                        <a:srgbClr val="FF0000"/>
                                      </a:solidFill>
                                      <a:latin typeface="Cambria Math" panose="02040503050406030204" pitchFamily="18" charset="0"/>
                                    </a:rPr>
                                    <m:t>|</m:t>
                                  </m:r>
                                </m:e>
                                <m:sup>
                                  <m:d>
                                    <m:dPr>
                                      <m:ctrlPr>
                                        <a:rPr lang="zh-CN"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𝑠𝑔</m:t>
                                      </m:r>
                                    </m:e>
                                  </m:d>
                                </m:sup>
                              </m:sSup>
                              <m:sSub>
                                <m:sSubPr>
                                  <m:ctrlPr>
                                    <a:rPr kumimoji="0" lang="zh-CN"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ℒ</m:t>
                                  </m:r>
                                </m:e>
                                <m:sub>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m:t>
                                  </m:r>
                                </m:sub>
                              </m:sSub>
                            </m:num>
                            <m:den>
                              <m:sSup>
                                <m:sSup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begChr m:val=""/>
                                      <m:endChr m:val=""/>
                                      <m:ctrlPr>
                                        <a:rPr kumimoji="0" lang="zh-CN"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r>
                                        <m:rPr>
                                          <m:lit/>
                                        </m:rPr>
                                        <a:rPr kumimoji="0" lang="en-US" altLang="zh-CN" sz="2400" b="0" i="0" u="none" strike="noStrike" kern="1200" cap="none" spc="0" normalizeH="0" baseline="0" noProof="0">
                                          <a:ln>
                                            <a:noFill/>
                                          </a:ln>
                                          <a:solidFill>
                                            <a:srgbClr val="FF0000"/>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m:rPr>
                                              <m:sty m:val="p"/>
                                            </m:rPr>
                                            <a:rPr kumimoji="0" lang="en-US" altLang="zh-CN" sz="2400" b="0" i="0" u="none" strike="noStrike" kern="1200" cap="none" spc="0" normalizeH="0" baseline="0" noProof="0">
                                              <a:ln>
                                                <a:noFill/>
                                              </a:ln>
                                              <a:solidFill>
                                                <a:srgbClr val="FF0000"/>
                                              </a:solidFill>
                                              <a:effectLst/>
                                              <a:uLnTx/>
                                              <a:uFillTx/>
                                              <a:latin typeface="Cambria Math" panose="02040503050406030204" pitchFamily="18" charset="0"/>
                                              <a:cs typeface="+mn-cs"/>
                                            </a:rPr>
                                            <m:t>∇</m:t>
                                          </m:r>
                                        </m:e>
                                        <m:sub>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𝜃</m:t>
                                          </m:r>
                                        </m:sub>
                                      </m:sSub>
                                      <m:sSub>
                                        <m:sSubPr>
                                          <m:ctrlPr>
                                            <a:rPr kumimoji="0" lang="zh-CN"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ℒ</m:t>
                                          </m:r>
                                        </m:e>
                                        <m:sub>
                                          <m:r>
                                            <a:rPr kumimoji="0"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𝑖</m:t>
                                          </m:r>
                                        </m:sub>
                                      </m:sSub>
                                    </m:e>
                                  </m:d>
                                  <m:r>
                                    <m:rPr>
                                      <m:lit/>
                                    </m:rPr>
                                    <a:rPr kumimoji="0" lang="en-US" altLang="zh-CN" sz="2400" b="0" i="0" u="none" strike="noStrike" kern="1200" cap="none" spc="0" normalizeH="0" baseline="0" noProof="0">
                                      <a:ln>
                                        <a:noFill/>
                                      </a:ln>
                                      <a:solidFill>
                                        <a:srgbClr val="FF0000"/>
                                      </a:solidFill>
                                      <a:effectLst/>
                                      <a:uLnTx/>
                                      <a:uFillTx/>
                                      <a:latin typeface="Cambria Math" panose="02040503050406030204" pitchFamily="18" charset="0"/>
                                      <a:cs typeface="+mn-cs"/>
                                    </a:rPr>
                                    <m:t>|</m:t>
                                  </m:r>
                                </m:e>
                                <m:sup>
                                  <m:d>
                                    <m:dPr>
                                      <m:ctrlPr>
                                        <a:rPr kumimoji="0" lang="zh-CN"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𝑠𝑔</m:t>
                                      </m:r>
                                    </m:e>
                                  </m:d>
                                </m:sup>
                              </m:sSup>
                            </m:den>
                          </m:f>
                        </m:e>
                      </m:nary>
                    </m:oMath>
                  </m:oMathPara>
                </a14:m>
                <a:endParaRPr kumimoji="0" lang="zh-CN"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p:txBody>
          </p:sp>
        </mc:Choice>
        <mc:Fallback>
          <p:sp>
            <p:nvSpPr>
              <p:cNvPr id="7" name="文本框 6">
                <a:extLst>
                  <a:ext uri="{FF2B5EF4-FFF2-40B4-BE49-F238E27FC236}">
                    <a16:creationId xmlns:a16="http://schemas.microsoft.com/office/drawing/2014/main" id="{AECE311E-B560-F47B-8055-9BFACE61C600}"/>
                  </a:ext>
                </a:extLst>
              </p:cNvPr>
              <p:cNvSpPr txBox="1">
                <a:spLocks noRot="1" noChangeAspect="1" noMove="1" noResize="1" noEditPoints="1" noAdjustHandles="1" noChangeArrowheads="1" noChangeShapeType="1" noTextEdit="1"/>
              </p:cNvSpPr>
              <p:nvPr/>
            </p:nvSpPr>
            <p:spPr>
              <a:xfrm>
                <a:off x="2827019" y="2236180"/>
                <a:ext cx="5320123" cy="1615955"/>
              </a:xfrm>
              <a:prstGeom prst="rect">
                <a:avLst/>
              </a:prstGeom>
              <a:blipFill>
                <a:blip r:embed="rId3"/>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984CDA81-1DD5-56D8-A7CB-92EB12DE4B21}"/>
              </a:ext>
            </a:extLst>
          </p:cNvPr>
          <p:cNvSpPr txBox="1"/>
          <p:nvPr/>
        </p:nvSpPr>
        <p:spPr>
          <a:xfrm>
            <a:off x="721360" y="1351799"/>
            <a:ext cx="886968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err="1">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MetaBalance</a:t>
            </a:r>
            <a:r>
              <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 </a:t>
            </a:r>
            <a:r>
              <a:rPr lang="zh-CN" altLang="en-US" sz="3200" dirty="0">
                <a:solidFill>
                  <a:srgbClr val="000000"/>
                </a:solidFill>
                <a:latin typeface="方正宋刻本秀楷简体" panose="02000000000000000000" pitchFamily="2" charset="-122"/>
                <a:ea typeface="方正宋刻本秀楷简体" panose="02000000000000000000" pitchFamily="2" charset="-122"/>
              </a:rPr>
              <a:t>改进</a:t>
            </a:r>
            <a:r>
              <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1</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a:t>
            </a:r>
            <a:r>
              <a:rPr kumimoji="0" lang="zh-CN" altLang="en-US" sz="3200" b="0"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辅助任务梯度缩放</a:t>
            </a:r>
            <a:endParaRPr kumimoji="0" lang="en-US" altLang="zh-CN" sz="3200" b="0"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endParaRPr>
          </a:p>
        </p:txBody>
      </p:sp>
      <p:sp>
        <p:nvSpPr>
          <p:cNvPr id="17" name="文本框 16">
            <a:extLst>
              <a:ext uri="{FF2B5EF4-FFF2-40B4-BE49-F238E27FC236}">
                <a16:creationId xmlns:a16="http://schemas.microsoft.com/office/drawing/2014/main" id="{5CFEDCCD-D665-63C0-A158-27A91154CAB1}"/>
              </a:ext>
            </a:extLst>
          </p:cNvPr>
          <p:cNvSpPr txBox="1"/>
          <p:nvPr/>
        </p:nvSpPr>
        <p:spPr>
          <a:xfrm>
            <a:off x="466174" y="3309318"/>
            <a:ext cx="6451600" cy="2196883"/>
          </a:xfrm>
          <a:prstGeom prst="rect">
            <a:avLst/>
          </a:prstGeom>
          <a:noFill/>
        </p:spPr>
        <p:txBody>
          <a:bodyPr wrap="square" rtlCol="0">
            <a:spAutoFit/>
          </a:bodyPr>
          <a:lstStyle/>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rPr>
              <a:t>策略</a:t>
            </a:r>
            <a:r>
              <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rPr>
              <a:t>A</a:t>
            </a: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Microsoft YaHei"/>
                <a:ea typeface="Microsoft YaHei"/>
                <a:cs typeface="+mn-cs"/>
              </a:rPr>
              <a:t>策略</a:t>
            </a:r>
            <a:r>
              <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rPr>
              <a:t>B</a:t>
            </a:r>
          </a:p>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lang="zh-CN" altLang="en-US" sz="2400" dirty="0">
                <a:solidFill>
                  <a:srgbClr val="000000"/>
                </a:solidFill>
                <a:latin typeface="Microsoft YaHei"/>
                <a:ea typeface="Microsoft YaHei"/>
              </a:rPr>
              <a:t>策略</a:t>
            </a:r>
            <a:r>
              <a:rPr lang="en-US" altLang="zh-CN" sz="2400" dirty="0">
                <a:solidFill>
                  <a:srgbClr val="000000"/>
                </a:solidFill>
                <a:latin typeface="Microsoft YaHei"/>
                <a:ea typeface="Microsoft YaHei"/>
              </a:rPr>
              <a:t>C</a:t>
            </a:r>
            <a:endParaRPr kumimoji="0" lang="en-US" altLang="zh-CN" sz="2400" b="0" i="0" u="none" strike="noStrike" kern="1200" cap="none" spc="0" normalizeH="0" baseline="0" noProof="0" dirty="0">
              <a:ln>
                <a:noFill/>
              </a:ln>
              <a:solidFill>
                <a:srgbClr val="000000"/>
              </a:solidFill>
              <a:effectLst/>
              <a:uLnTx/>
              <a:uFillTx/>
              <a:latin typeface="Microsoft YaHei"/>
              <a:ea typeface="Microsoft YaHei"/>
              <a:cs typeface="+mn-cs"/>
            </a:endParaRPr>
          </a:p>
        </p:txBody>
      </p:sp>
      <p:sp>
        <p:nvSpPr>
          <p:cNvPr id="13" name="文本框 12">
            <a:extLst>
              <a:ext uri="{FF2B5EF4-FFF2-40B4-BE49-F238E27FC236}">
                <a16:creationId xmlns:a16="http://schemas.microsoft.com/office/drawing/2014/main" id="{8F9C35DD-F9AB-3313-F382-620060ECEA35}"/>
              </a:ext>
            </a:extLst>
          </p:cNvPr>
          <p:cNvSpPr txBox="1"/>
          <p:nvPr/>
        </p:nvSpPr>
        <p:spPr>
          <a:xfrm>
            <a:off x="7296241" y="2470177"/>
            <a:ext cx="3352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只对辅助任务梯度缩放</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4" name="文本框 13">
            <a:extLst>
              <a:ext uri="{FF2B5EF4-FFF2-40B4-BE49-F238E27FC236}">
                <a16:creationId xmlns:a16="http://schemas.microsoft.com/office/drawing/2014/main" id="{CCA86DB7-14B7-2780-1CDE-479FA3DE37BA}"/>
              </a:ext>
            </a:extLst>
          </p:cNvPr>
          <p:cNvSpPr txBox="1"/>
          <p:nvPr/>
        </p:nvSpPr>
        <p:spPr>
          <a:xfrm>
            <a:off x="1822534" y="3567209"/>
            <a:ext cx="45510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降低模值过大的辅助任务梯度</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latin typeface="楷体" panose="02010609060101010101" pitchFamily="49" charset="-122"/>
                <a:ea typeface="楷体" panose="02010609060101010101" pitchFamily="49" charset="-122"/>
              </a:rPr>
              <a:t>提高模值过小的辅助任务梯度</a:t>
            </a:r>
            <a:endParaRPr lang="en-US" altLang="zh-CN" sz="2400" dirty="0">
              <a:solidFill>
                <a:srgbClr val="000000"/>
              </a:solidFill>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latin typeface="楷体" panose="02010609060101010101" pitchFamily="49" charset="-122"/>
                <a:ea typeface="楷体" panose="02010609060101010101" pitchFamily="49" charset="-122"/>
              </a:rPr>
              <a:t>以上两个策略综合</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5" name="图片 4">
            <a:extLst>
              <a:ext uri="{FF2B5EF4-FFF2-40B4-BE49-F238E27FC236}">
                <a16:creationId xmlns:a16="http://schemas.microsoft.com/office/drawing/2014/main" id="{2D4CD7A3-F430-49B2-1403-6BB2CF43ED8D}"/>
              </a:ext>
            </a:extLst>
          </p:cNvPr>
          <p:cNvPicPr>
            <a:picLocks noChangeAspect="1"/>
          </p:cNvPicPr>
          <p:nvPr/>
        </p:nvPicPr>
        <p:blipFill>
          <a:blip r:embed="rId4"/>
          <a:stretch>
            <a:fillRect/>
          </a:stretch>
        </p:blipFill>
        <p:spPr>
          <a:xfrm>
            <a:off x="6209220" y="3401632"/>
            <a:ext cx="2830528" cy="2736897"/>
          </a:xfrm>
          <a:prstGeom prst="rect">
            <a:avLst/>
          </a:prstGeom>
        </p:spPr>
      </p:pic>
      <p:sp>
        <p:nvSpPr>
          <p:cNvPr id="18" name="文本框 17">
            <a:extLst>
              <a:ext uri="{FF2B5EF4-FFF2-40B4-BE49-F238E27FC236}">
                <a16:creationId xmlns:a16="http://schemas.microsoft.com/office/drawing/2014/main" id="{CE34BE0D-6734-6CA7-7BBC-9E2630A98B64}"/>
              </a:ext>
            </a:extLst>
          </p:cNvPr>
          <p:cNvSpPr txBox="1"/>
          <p:nvPr/>
        </p:nvSpPr>
        <p:spPr>
          <a:xfrm>
            <a:off x="9395642" y="3936540"/>
            <a:ext cx="2268614" cy="1938992"/>
          </a:xfrm>
          <a:prstGeom prst="rect">
            <a:avLst/>
          </a:prstGeom>
          <a:noFill/>
        </p:spPr>
        <p:txBody>
          <a:bodyPr wrap="square">
            <a:spAutoFit/>
          </a:bodyPr>
          <a:lstStyle/>
          <a:p>
            <a:r>
              <a:rPr kumimoji="0" lang="zh-CN" altLang="en-US" sz="2400" b="0" i="0" u="none" strike="noStrike" kern="1200" cap="none" spc="0" normalizeH="0" baseline="0" noProof="0" dirty="0">
                <a:ln>
                  <a:noFill/>
                </a:ln>
                <a:effectLst/>
                <a:uLnTx/>
                <a:uFillTx/>
                <a:latin typeface="楷体" panose="02010609060101010101" pitchFamily="49" charset="-122"/>
                <a:ea typeface="楷体" panose="02010609060101010101" pitchFamily="49" charset="-122"/>
              </a:rPr>
              <a:t>优势：</a:t>
            </a:r>
            <a:endParaRPr kumimoji="0" lang="en-US" altLang="zh-CN" sz="2400" b="0" i="0" u="none" strike="noStrike" kern="1200" cap="none" spc="0" normalizeH="0" baseline="0" noProof="0" dirty="0">
              <a:ln>
                <a:noFill/>
              </a:ln>
              <a:effectLst/>
              <a:uLnTx/>
              <a:uFillTx/>
              <a:latin typeface="楷体" panose="02010609060101010101" pitchFamily="49" charset="-122"/>
              <a:ea typeface="楷体" panose="02010609060101010101" pitchFamily="49" charset="-122"/>
            </a:endParaRPr>
          </a:p>
          <a:p>
            <a:pPr marL="342900" indent="-3429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动态放缩</a:t>
            </a:r>
            <a:endParaRPr lang="en-US" altLang="zh-CN" sz="2400" dirty="0">
              <a:latin typeface="楷体" panose="02010609060101010101" pitchFamily="49" charset="-122"/>
              <a:ea typeface="楷体" panose="02010609060101010101" pitchFamily="49" charset="-122"/>
            </a:endParaRPr>
          </a:p>
          <a:p>
            <a:pPr marL="342900" indent="-3429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平衡权重</a:t>
            </a:r>
            <a:endParaRPr lang="en-US" altLang="zh-CN" sz="2400" dirty="0">
              <a:latin typeface="楷体" panose="02010609060101010101" pitchFamily="49" charset="-122"/>
              <a:ea typeface="楷体" panose="02010609060101010101" pitchFamily="49" charset="-122"/>
            </a:endParaRPr>
          </a:p>
          <a:p>
            <a:pPr marL="342900" indent="-342900">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随数据集定策略</a:t>
            </a:r>
          </a:p>
        </p:txBody>
      </p:sp>
    </p:spTree>
    <p:extLst>
      <p:ext uri="{BB962C8B-B14F-4D97-AF65-F5344CB8AC3E}">
        <p14:creationId xmlns:p14="http://schemas.microsoft.com/office/powerpoint/2010/main" val="2684318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466174" y="6321991"/>
            <a:ext cx="8304438" cy="584775"/>
          </a:xfrm>
        </p:spPr>
        <p: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srgbClr val="768395"/>
                </a:solidFill>
                <a:effectLst/>
                <a:uLnTx/>
                <a:uFillTx/>
                <a:latin typeface="Century Gothic" panose="020F0502020204030204"/>
                <a:ea typeface="Microsoft YaHei"/>
                <a:cs typeface="+mn-cs"/>
              </a:rPr>
              <a:t>MetaBalance</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 Improving Multi-Task Recommendations via Adapting Gradient Magnitudes of Auxiliary Tasks, WWW2022</a:t>
            </a:r>
            <a:endPar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E1B4BCE-DFB2-4A5E-8750-C18692B86648}" type="slidenum">
              <a:rPr kumimoji="0" lang="zh-CN" altLang="en-US" sz="1400" b="0" i="0" u="none" strike="noStrike" kern="1200" cap="none" spc="0" normalizeH="0" baseline="0" noProof="0" smtClean="0">
                <a:ln>
                  <a:noFill/>
                </a:ln>
                <a:solidFill>
                  <a:srgbClr val="768395"/>
                </a:solidFill>
                <a:effectLst/>
                <a:uLnTx/>
                <a:uFillTx/>
                <a:latin typeface="Century Gothic" panose="020F0502020204030204"/>
                <a:ea typeface="Microsoft YaHei"/>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4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8" name="标题 7"/>
          <p:cNvSpPr>
            <a:spLocks noGrp="1"/>
          </p:cNvSpPr>
          <p:nvPr>
            <p:ph type="title"/>
          </p:nvPr>
        </p:nvSpPr>
        <p:spPr>
          <a:xfrm>
            <a:off x="494122" y="400496"/>
            <a:ext cx="10859678" cy="606593"/>
          </a:xfrm>
        </p:spPr>
        <p:txBody>
          <a:bodyPr>
            <a:normAutofit fontScale="90000"/>
          </a:bodyPr>
          <a:lstStyle/>
          <a:p>
            <a:r>
              <a:rPr lang="en-US" altLang="zh-CN" b="0" i="0" dirty="0">
                <a:effectLst/>
                <a:latin typeface="Georgia" panose="02040502050405020303" pitchFamily="18" charset="0"/>
              </a:rPr>
              <a:t>Multi-Task Learning </a:t>
            </a:r>
            <a:r>
              <a:rPr lang="zh-CN" altLang="en-US" dirty="0">
                <a:latin typeface="方正宋刻本秀楷简体" panose="02000000000000000000" pitchFamily="2" charset="-122"/>
                <a:ea typeface="方正宋刻本秀楷简体" panose="02000000000000000000" pitchFamily="2" charset="-122"/>
              </a:rPr>
              <a:t>如何合并多个损失</a:t>
            </a:r>
            <a:br>
              <a:rPr lang="zh-CN" altLang="en-US" dirty="0"/>
            </a:br>
            <a:endParaRPr lang="zh-CN" altLang="en-US" dirty="0"/>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AECE311E-B560-F47B-8055-9BFACE61C600}"/>
                  </a:ext>
                </a:extLst>
              </p:cNvPr>
              <p:cNvSpPr txBox="1"/>
              <p:nvPr/>
            </p:nvSpPr>
            <p:spPr>
              <a:xfrm>
                <a:off x="2827019" y="2236180"/>
                <a:ext cx="5320123" cy="16159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ℒ</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p>
                        <m:e>
                          <m:f>
                            <m:fPr>
                              <m:ctrlPr>
                                <a:rPr kumimoji="0" lang="zh-CN"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sSup>
                                <m:sSup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begChr m:val=""/>
                                      <m:endChr m:val=""/>
                                      <m:ctrlPr>
                                        <a:rPr kumimoji="0" lang="zh-CN"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r>
                                        <m:rPr>
                                          <m:lit/>
                                        </m:rPr>
                                        <a:rPr kumimoji="0" lang="en-US" altLang="zh-CN" sz="2400" b="0" i="0" u="none" strike="noStrike" kern="1200" cap="none" spc="0" normalizeH="0" baseline="0" noProof="0">
                                          <a:ln>
                                            <a:noFill/>
                                          </a:ln>
                                          <a:solidFill>
                                            <a:srgbClr val="FF0000"/>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m:rPr>
                                              <m:sty m:val="p"/>
                                            </m:rPr>
                                            <a:rPr kumimoji="0" lang="en-US" altLang="zh-CN" sz="2400" b="0" i="0" u="none" strike="noStrike" kern="1200" cap="none" spc="0" normalizeH="0" baseline="0" noProof="0">
                                              <a:ln>
                                                <a:noFill/>
                                              </a:ln>
                                              <a:solidFill>
                                                <a:srgbClr val="FF0000"/>
                                              </a:solidFill>
                                              <a:effectLst/>
                                              <a:uLnTx/>
                                              <a:uFillTx/>
                                              <a:latin typeface="Cambria Math" panose="02040503050406030204" pitchFamily="18" charset="0"/>
                                              <a:cs typeface="+mn-cs"/>
                                            </a:rPr>
                                            <m:t>∇</m:t>
                                          </m:r>
                                        </m:e>
                                        <m:sub>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𝜃</m:t>
                                          </m:r>
                                        </m:sub>
                                      </m:sSub>
                                      <m:sSub>
                                        <m:sSubPr>
                                          <m:ctrlPr>
                                            <a:rPr kumimoji="0" lang="zh-CN"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ℒ</m:t>
                                          </m:r>
                                        </m:e>
                                        <m:sub>
                                          <m:r>
                                            <a:rPr kumimoji="0"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𝑡𝑎𝑟</m:t>
                                          </m:r>
                                        </m:sub>
                                      </m:sSub>
                                    </m:e>
                                  </m:d>
                                  <m:r>
                                    <m:rPr>
                                      <m:lit/>
                                    </m:rPr>
                                    <a:rPr kumimoji="0" lang="en-US" altLang="zh-CN" sz="2400" b="0" i="0" u="none" strike="noStrike" kern="1200" cap="none" spc="0" normalizeH="0" baseline="0" noProof="0">
                                      <a:ln>
                                        <a:noFill/>
                                      </a:ln>
                                      <a:solidFill>
                                        <a:srgbClr val="FF0000"/>
                                      </a:solidFill>
                                      <a:effectLst/>
                                      <a:uLnTx/>
                                      <a:uFillTx/>
                                      <a:latin typeface="Cambria Math" panose="02040503050406030204" pitchFamily="18" charset="0"/>
                                      <a:cs typeface="+mn-cs"/>
                                    </a:rPr>
                                    <m:t>|</m:t>
                                  </m:r>
                                </m:e>
                                <m:sup>
                                  <m:d>
                                    <m:dPr>
                                      <m:ctrlPr>
                                        <a:rPr kumimoji="0" lang="zh-CN"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𝑠𝑔</m:t>
                                      </m:r>
                                    </m:e>
                                  </m:d>
                                </m:sup>
                              </m:sSup>
                              <m:sSub>
                                <m:sSubPr>
                                  <m:ctrlPr>
                                    <a:rPr kumimoji="0" lang="zh-CN"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ℒ</m:t>
                                  </m:r>
                                </m:e>
                                <m:sub>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m:t>
                                  </m:r>
                                </m:sub>
                              </m:sSub>
                            </m:num>
                            <m:den>
                              <m:sSup>
                                <m:sSup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begChr m:val=""/>
                                      <m:endChr m:val=""/>
                                      <m:ctrlPr>
                                        <a:rPr kumimoji="0" lang="zh-CN"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r>
                                        <m:rPr>
                                          <m:lit/>
                                        </m:rPr>
                                        <a:rPr kumimoji="0" lang="en-US" altLang="zh-CN" sz="2400" b="0" i="0" u="none" strike="noStrike" kern="1200" cap="none" spc="0" normalizeH="0" baseline="0" noProof="0">
                                          <a:ln>
                                            <a:noFill/>
                                          </a:ln>
                                          <a:solidFill>
                                            <a:srgbClr val="FF0000"/>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m:rPr>
                                              <m:sty m:val="p"/>
                                            </m:rPr>
                                            <a:rPr kumimoji="0" lang="en-US" altLang="zh-CN" sz="2400" b="0" i="0" u="none" strike="noStrike" kern="1200" cap="none" spc="0" normalizeH="0" baseline="0" noProof="0">
                                              <a:ln>
                                                <a:noFill/>
                                              </a:ln>
                                              <a:solidFill>
                                                <a:srgbClr val="FF0000"/>
                                              </a:solidFill>
                                              <a:effectLst/>
                                              <a:uLnTx/>
                                              <a:uFillTx/>
                                              <a:latin typeface="Cambria Math" panose="02040503050406030204" pitchFamily="18" charset="0"/>
                                              <a:cs typeface="+mn-cs"/>
                                            </a:rPr>
                                            <m:t>∇</m:t>
                                          </m:r>
                                        </m:e>
                                        <m:sub>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𝜃</m:t>
                                          </m:r>
                                        </m:sub>
                                      </m:sSub>
                                      <m:sSub>
                                        <m:sSubPr>
                                          <m:ctrlPr>
                                            <a:rPr kumimoji="0" lang="zh-CN"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ℒ</m:t>
                                          </m:r>
                                        </m:e>
                                        <m:sub>
                                          <m:r>
                                            <a:rPr kumimoji="0"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𝑖</m:t>
                                          </m:r>
                                        </m:sub>
                                      </m:sSub>
                                    </m:e>
                                  </m:d>
                                  <m:r>
                                    <m:rPr>
                                      <m:lit/>
                                    </m:rPr>
                                    <a:rPr kumimoji="0" lang="en-US" altLang="zh-CN" sz="2400" b="0" i="0" u="none" strike="noStrike" kern="1200" cap="none" spc="0" normalizeH="0" baseline="0" noProof="0">
                                      <a:ln>
                                        <a:noFill/>
                                      </a:ln>
                                      <a:solidFill>
                                        <a:srgbClr val="FF0000"/>
                                      </a:solidFill>
                                      <a:effectLst/>
                                      <a:uLnTx/>
                                      <a:uFillTx/>
                                      <a:latin typeface="Cambria Math" panose="02040503050406030204" pitchFamily="18" charset="0"/>
                                      <a:cs typeface="+mn-cs"/>
                                    </a:rPr>
                                    <m:t>|</m:t>
                                  </m:r>
                                </m:e>
                                <m:sup>
                                  <m:d>
                                    <m:dPr>
                                      <m:ctrlPr>
                                        <a:rPr kumimoji="0" lang="zh-CN"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cs typeface="+mn-cs"/>
                                        </a:rPr>
                                        <m:t>𝑠𝑔</m:t>
                                      </m:r>
                                    </m:e>
                                  </m:d>
                                </m:sup>
                              </m:sSup>
                            </m:den>
                          </m:f>
                        </m:e>
                      </m:nary>
                    </m:oMath>
                  </m:oMathPara>
                </a14:m>
                <a:endParaRPr kumimoji="0" lang="zh-CN"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p:txBody>
          </p:sp>
        </mc:Choice>
        <mc:Fallback>
          <p:sp>
            <p:nvSpPr>
              <p:cNvPr id="7" name="文本框 6">
                <a:extLst>
                  <a:ext uri="{FF2B5EF4-FFF2-40B4-BE49-F238E27FC236}">
                    <a16:creationId xmlns:a16="http://schemas.microsoft.com/office/drawing/2014/main" id="{AECE311E-B560-F47B-8055-9BFACE61C600}"/>
                  </a:ext>
                </a:extLst>
              </p:cNvPr>
              <p:cNvSpPr txBox="1">
                <a:spLocks noRot="1" noChangeAspect="1" noMove="1" noResize="1" noEditPoints="1" noAdjustHandles="1" noChangeArrowheads="1" noChangeShapeType="1" noTextEdit="1"/>
              </p:cNvSpPr>
              <p:nvPr/>
            </p:nvSpPr>
            <p:spPr>
              <a:xfrm>
                <a:off x="2827019" y="2236180"/>
                <a:ext cx="5320123" cy="1615955"/>
              </a:xfrm>
              <a:prstGeom prst="rect">
                <a:avLst/>
              </a:prstGeom>
              <a:blipFill>
                <a:blip r:embed="rId3"/>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984CDA81-1DD5-56D8-A7CB-92EB12DE4B21}"/>
              </a:ext>
            </a:extLst>
          </p:cNvPr>
          <p:cNvSpPr txBox="1"/>
          <p:nvPr/>
        </p:nvSpPr>
        <p:spPr>
          <a:xfrm>
            <a:off x="721360" y="1351799"/>
            <a:ext cx="886968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err="1">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MetaBalance</a:t>
            </a:r>
            <a:r>
              <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 </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改进</a:t>
            </a:r>
            <a:r>
              <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1</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：辅助任务梯度缩放</a:t>
            </a:r>
            <a:endPar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13" name="文本框 12">
            <a:extLst>
              <a:ext uri="{FF2B5EF4-FFF2-40B4-BE49-F238E27FC236}">
                <a16:creationId xmlns:a16="http://schemas.microsoft.com/office/drawing/2014/main" id="{8F9C35DD-F9AB-3313-F382-620060ECEA35}"/>
              </a:ext>
            </a:extLst>
          </p:cNvPr>
          <p:cNvSpPr txBox="1"/>
          <p:nvPr/>
        </p:nvSpPr>
        <p:spPr>
          <a:xfrm>
            <a:off x="7296241" y="2470177"/>
            <a:ext cx="3352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只对辅助任务梯度缩放</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8" name="文本框 17">
            <a:extLst>
              <a:ext uri="{FF2B5EF4-FFF2-40B4-BE49-F238E27FC236}">
                <a16:creationId xmlns:a16="http://schemas.microsoft.com/office/drawing/2014/main" id="{CE34BE0D-6734-6CA7-7BBC-9E2630A98B64}"/>
              </a:ext>
            </a:extLst>
          </p:cNvPr>
          <p:cNvSpPr txBox="1"/>
          <p:nvPr/>
        </p:nvSpPr>
        <p:spPr>
          <a:xfrm>
            <a:off x="91440" y="3739929"/>
            <a:ext cx="2268614"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优势：</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动态放缩</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平衡权重</a:t>
            </a:r>
            <a:endParaRPr kumimoji="0" lang="en-US" altLang="zh-CN"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随数据集定策略</a:t>
            </a:r>
          </a:p>
        </p:txBody>
      </p:sp>
      <p:pic>
        <p:nvPicPr>
          <p:cNvPr id="2" name="图片 1">
            <a:extLst>
              <a:ext uri="{FF2B5EF4-FFF2-40B4-BE49-F238E27FC236}">
                <a16:creationId xmlns:a16="http://schemas.microsoft.com/office/drawing/2014/main" id="{4769F99E-FCBC-7938-4D78-66355735A3EE}"/>
              </a:ext>
            </a:extLst>
          </p:cNvPr>
          <p:cNvPicPr>
            <a:picLocks noChangeAspect="1"/>
          </p:cNvPicPr>
          <p:nvPr/>
        </p:nvPicPr>
        <p:blipFill>
          <a:blip r:embed="rId4"/>
          <a:stretch>
            <a:fillRect/>
          </a:stretch>
        </p:blipFill>
        <p:spPr>
          <a:xfrm>
            <a:off x="2160950" y="3527025"/>
            <a:ext cx="9563636" cy="2019359"/>
          </a:xfrm>
          <a:prstGeom prst="rect">
            <a:avLst/>
          </a:prstGeom>
        </p:spPr>
      </p:pic>
    </p:spTree>
    <p:extLst>
      <p:ext uri="{BB962C8B-B14F-4D97-AF65-F5344CB8AC3E}">
        <p14:creationId xmlns:p14="http://schemas.microsoft.com/office/powerpoint/2010/main" val="3678155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466174" y="6321991"/>
            <a:ext cx="8304438" cy="584775"/>
          </a:xfrm>
        </p:spPr>
        <p: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srgbClr val="768395"/>
                </a:solidFill>
                <a:effectLst/>
                <a:uLnTx/>
                <a:uFillTx/>
                <a:latin typeface="Century Gothic" panose="020F0502020204030204"/>
                <a:ea typeface="Microsoft YaHei"/>
                <a:cs typeface="+mn-cs"/>
              </a:rPr>
              <a:t>MetaBalance</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 Improving Multi-Task Recommendations via Adapting Gradient Magnitudes of Auxiliary Tasks, WWW2022</a:t>
            </a:r>
            <a:endPar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E1B4BCE-DFB2-4A5E-8750-C18692B86648}" type="slidenum">
              <a:rPr kumimoji="0" lang="zh-CN" altLang="en-US" sz="1400" b="0" i="0" u="none" strike="noStrike" kern="1200" cap="none" spc="0" normalizeH="0" baseline="0" noProof="0" smtClean="0">
                <a:ln>
                  <a:noFill/>
                </a:ln>
                <a:solidFill>
                  <a:srgbClr val="768395"/>
                </a:solidFill>
                <a:effectLst/>
                <a:uLnTx/>
                <a:uFillTx/>
                <a:latin typeface="Century Gothic" panose="020F0502020204030204"/>
                <a:ea typeface="Microsoft YaHei"/>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4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8" name="标题 7"/>
          <p:cNvSpPr>
            <a:spLocks noGrp="1"/>
          </p:cNvSpPr>
          <p:nvPr>
            <p:ph type="title"/>
          </p:nvPr>
        </p:nvSpPr>
        <p:spPr>
          <a:xfrm>
            <a:off x="494122" y="400496"/>
            <a:ext cx="10859678" cy="606593"/>
          </a:xfrm>
        </p:spPr>
        <p:txBody>
          <a:bodyPr>
            <a:normAutofit fontScale="90000"/>
          </a:bodyPr>
          <a:lstStyle/>
          <a:p>
            <a:r>
              <a:rPr lang="en-US" altLang="zh-CN" b="0" i="0" dirty="0">
                <a:effectLst/>
                <a:latin typeface="Georgia" panose="02040502050405020303" pitchFamily="18" charset="0"/>
              </a:rPr>
              <a:t>Multi-Task Learning </a:t>
            </a:r>
            <a:r>
              <a:rPr lang="zh-CN" altLang="en-US" dirty="0">
                <a:latin typeface="方正宋刻本秀楷简体" panose="02000000000000000000" pitchFamily="2" charset="-122"/>
                <a:ea typeface="方正宋刻本秀楷简体" panose="02000000000000000000" pitchFamily="2" charset="-122"/>
              </a:rPr>
              <a:t>如何合并多个损失</a:t>
            </a:r>
            <a:br>
              <a:rPr lang="zh-CN" altLang="en-US" dirty="0"/>
            </a:br>
            <a:endParaRPr lang="zh-CN" altLang="en-US" dirty="0"/>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AECE311E-B560-F47B-8055-9BFACE61C600}"/>
                  </a:ext>
                </a:extLst>
              </p:cNvPr>
              <p:cNvSpPr txBox="1"/>
              <p:nvPr/>
            </p:nvSpPr>
            <p:spPr>
              <a:xfrm>
                <a:off x="2827019" y="2236180"/>
                <a:ext cx="5320123" cy="1615955"/>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ℒ</m:t>
                      </m:r>
                      <m: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zh-CN"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p>
                        <m:e>
                          <m:r>
                            <a:rPr kumimoji="0"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𝑟</m:t>
                          </m:r>
                          <m:f>
                            <m:fPr>
                              <m:ctrlPr>
                                <a:rPr kumimoji="0" lang="zh-CN"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fPr>
                            <m:num>
                              <m:sSup>
                                <m:sSup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pPr>
                                <m:e>
                                  <m:d>
                                    <m:dPr>
                                      <m:begChr m:val=""/>
                                      <m:endChr m:val=""/>
                                      <m:ctrlPr>
                                        <a:rPr kumimoji="0" lang="zh-CN"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m:rPr>
                                          <m:lit/>
                                        </m:rPr>
                                        <a:rPr kumimoji="0" lang="en-US" altLang="zh-CN" sz="2400" b="0" i="0"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m:rPr>
                                              <m:sty m:val="p"/>
                                            </m:rPr>
                                            <a:rPr kumimoji="0" lang="en-US" altLang="zh-CN" sz="2400" b="0" i="0" u="none" strike="noStrike" kern="1200" cap="none" spc="0" normalizeH="0" baseline="0" noProof="0">
                                              <a:ln>
                                                <a:noFill/>
                                              </a:ln>
                                              <a:solidFill>
                                                <a:schemeClr val="tx1"/>
                                              </a:solidFill>
                                              <a:effectLst/>
                                              <a:uLnTx/>
                                              <a:uFillTx/>
                                              <a:latin typeface="Cambria Math" panose="02040503050406030204" pitchFamily="18" charset="0"/>
                                              <a:cs typeface="+mn-cs"/>
                                            </a:rPr>
                                            <m:t>∇</m:t>
                                          </m:r>
                                        </m:e>
                                        <m:sub>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𝜃</m:t>
                                          </m:r>
                                        </m:sub>
                                      </m:sSub>
                                      <m:sSub>
                                        <m:sSubPr>
                                          <m:ctrlPr>
                                            <a:rPr kumimoji="0" lang="zh-CN"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ℒ</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𝑡𝑎𝑟</m:t>
                                          </m:r>
                                        </m:sub>
                                      </m:sSub>
                                    </m:e>
                                  </m:d>
                                  <m:r>
                                    <m:rPr>
                                      <m:lit/>
                                    </m:rPr>
                                    <a:rPr kumimoji="0" lang="en-US" altLang="zh-CN" sz="2400" b="0" i="0" u="none" strike="noStrike" kern="1200" cap="none" spc="0" normalizeH="0" baseline="0" noProof="0">
                                      <a:ln>
                                        <a:noFill/>
                                      </a:ln>
                                      <a:solidFill>
                                        <a:schemeClr val="tx1"/>
                                      </a:solidFill>
                                      <a:effectLst/>
                                      <a:uLnTx/>
                                      <a:uFillTx/>
                                      <a:latin typeface="Cambria Math" panose="02040503050406030204" pitchFamily="18" charset="0"/>
                                      <a:cs typeface="+mn-cs"/>
                                    </a:rPr>
                                    <m:t>|</m:t>
                                  </m:r>
                                </m:e>
                                <m:sup>
                                  <m:d>
                                    <m:dPr>
                                      <m:ctrlPr>
                                        <a:rPr kumimoji="0" lang="zh-CN"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𝑠𝑔</m:t>
                                      </m:r>
                                    </m:e>
                                  </m:d>
                                </m:sup>
                              </m:sSup>
                            </m:num>
                            <m:den>
                              <m:sSup>
                                <m:sSup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d>
                                    <m:dPr>
                                      <m:begChr m:val=""/>
                                      <m:endChr m:val=""/>
                                      <m:ctrlPr>
                                        <a:rPr kumimoji="0" lang="zh-CN"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m:rPr>
                                          <m:lit/>
                                        </m:rPr>
                                        <a:rPr kumimoji="0" lang="en-US" altLang="zh-CN" sz="2400" b="0" i="0"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m:rPr>
                                              <m:sty m:val="p"/>
                                            </m:rPr>
                                            <a:rPr kumimoji="0" lang="en-US" altLang="zh-CN" sz="2400" b="0" i="0" u="none" strike="noStrike" kern="1200" cap="none" spc="0" normalizeH="0" baseline="0" noProof="0">
                                              <a:ln>
                                                <a:noFill/>
                                              </a:ln>
                                              <a:solidFill>
                                                <a:schemeClr val="tx1"/>
                                              </a:solidFill>
                                              <a:effectLst/>
                                              <a:uLnTx/>
                                              <a:uFillTx/>
                                              <a:latin typeface="Cambria Math" panose="02040503050406030204" pitchFamily="18" charset="0"/>
                                              <a:cs typeface="+mn-cs"/>
                                            </a:rPr>
                                            <m:t>∇</m:t>
                                          </m:r>
                                        </m:e>
                                        <m:sub>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𝜃</m:t>
                                          </m:r>
                                        </m:sub>
                                      </m:sSub>
                                      <m:sSub>
                                        <m:sSubPr>
                                          <m:ctrlPr>
                                            <a:rPr kumimoji="0" lang="zh-CN"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ℒ</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e>
                                  </m:d>
                                  <m:r>
                                    <m:rPr>
                                      <m:lit/>
                                    </m:rPr>
                                    <a:rPr kumimoji="0" lang="en-US" altLang="zh-CN" sz="2400" b="0" i="0" u="none" strike="noStrike" kern="1200" cap="none" spc="0" normalizeH="0" baseline="0" noProof="0">
                                      <a:ln>
                                        <a:noFill/>
                                      </a:ln>
                                      <a:solidFill>
                                        <a:schemeClr val="tx1"/>
                                      </a:solidFill>
                                      <a:effectLst/>
                                      <a:uLnTx/>
                                      <a:uFillTx/>
                                      <a:latin typeface="Cambria Math" panose="02040503050406030204" pitchFamily="18" charset="0"/>
                                      <a:cs typeface="+mn-cs"/>
                                    </a:rPr>
                                    <m:t>|</m:t>
                                  </m:r>
                                </m:e>
                                <m:sup>
                                  <m:d>
                                    <m:dPr>
                                      <m:ctrlPr>
                                        <a:rPr kumimoji="0" lang="zh-CN"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𝑠𝑔</m:t>
                                      </m:r>
                                    </m:e>
                                  </m:d>
                                </m:sup>
                              </m:sSup>
                            </m:den>
                          </m:f>
                          <m:sSub>
                            <m:sSubPr>
                              <m:ctrlPr>
                                <a:rPr lang="zh-CN"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ℒ</m:t>
                              </m:r>
                            </m:e>
                            <m:sub>
                              <m:r>
                                <a:rPr lang="en-US" altLang="zh-CN" sz="2400" i="1">
                                  <a:solidFill>
                                    <a:srgbClr val="000000"/>
                                  </a:solidFill>
                                  <a:latin typeface="Cambria Math" panose="02040503050406030204" pitchFamily="18" charset="0"/>
                                </a:rPr>
                                <m:t>𝑖</m:t>
                              </m:r>
                            </m:sub>
                          </m:sSub>
                          <m:r>
                            <a:rPr lang="en-US" altLang="zh-CN" sz="2400" b="0" i="1" smtClean="0">
                              <a:solidFill>
                                <a:schemeClr val="tx1"/>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(1−</m:t>
                          </m:r>
                          <m:r>
                            <a:rPr lang="en-US" altLang="zh-CN" sz="2400" b="0" i="1" smtClean="0">
                              <a:solidFill>
                                <a:srgbClr val="FF0000"/>
                              </a:solidFill>
                              <a:latin typeface="Cambria Math" panose="02040503050406030204" pitchFamily="18" charset="0"/>
                            </a:rPr>
                            <m:t>𝑟</m:t>
                          </m:r>
                          <m:r>
                            <a:rPr lang="en-US" altLang="zh-CN" sz="2400" b="0" i="1" smtClean="0">
                              <a:solidFill>
                                <a:srgbClr val="FF0000"/>
                              </a:solidFill>
                              <a:latin typeface="Cambria Math" panose="02040503050406030204" pitchFamily="18" charset="0"/>
                            </a:rPr>
                            <m:t>)</m:t>
                          </m:r>
                          <m:sSub>
                            <m:sSubPr>
                              <m:ctrlPr>
                                <a:rPr lang="zh-CN"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ℒ</m:t>
                              </m:r>
                            </m:e>
                            <m:sub>
                              <m:r>
                                <a:rPr lang="en-US" altLang="zh-CN" sz="2400" i="1">
                                  <a:solidFill>
                                    <a:srgbClr val="000000"/>
                                  </a:solidFill>
                                  <a:latin typeface="Cambria Math" panose="02040503050406030204" pitchFamily="18" charset="0"/>
                                </a:rPr>
                                <m:t>𝑖</m:t>
                              </m:r>
                            </m:sub>
                          </m:sSub>
                        </m:e>
                      </m:nary>
                    </m:oMath>
                  </m:oMathPara>
                </a14:m>
                <a:endParaRPr kumimoji="0" lang="zh-CN"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p:txBody>
          </p:sp>
        </mc:Choice>
        <mc:Fallback>
          <p:sp>
            <p:nvSpPr>
              <p:cNvPr id="7" name="文本框 6">
                <a:extLst>
                  <a:ext uri="{FF2B5EF4-FFF2-40B4-BE49-F238E27FC236}">
                    <a16:creationId xmlns:a16="http://schemas.microsoft.com/office/drawing/2014/main" id="{AECE311E-B560-F47B-8055-9BFACE61C600}"/>
                  </a:ext>
                </a:extLst>
              </p:cNvPr>
              <p:cNvSpPr txBox="1">
                <a:spLocks noRot="1" noChangeAspect="1" noMove="1" noResize="1" noEditPoints="1" noAdjustHandles="1" noChangeArrowheads="1" noChangeShapeType="1" noTextEdit="1"/>
              </p:cNvSpPr>
              <p:nvPr/>
            </p:nvSpPr>
            <p:spPr>
              <a:xfrm>
                <a:off x="2827019" y="2236180"/>
                <a:ext cx="5320123" cy="1615955"/>
              </a:xfrm>
              <a:prstGeom prst="rect">
                <a:avLst/>
              </a:prstGeom>
              <a:blipFill>
                <a:blip r:embed="rId3"/>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984CDA81-1DD5-56D8-A7CB-92EB12DE4B21}"/>
              </a:ext>
            </a:extLst>
          </p:cNvPr>
          <p:cNvSpPr txBox="1"/>
          <p:nvPr/>
        </p:nvSpPr>
        <p:spPr>
          <a:xfrm>
            <a:off x="721360" y="1351799"/>
            <a:ext cx="886968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err="1">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MetaBalance</a:t>
            </a:r>
            <a:r>
              <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 </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改进</a:t>
            </a:r>
            <a:r>
              <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2</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：松弛系数</a:t>
            </a:r>
            <a:endPar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endParaRPr>
          </a:p>
        </p:txBody>
      </p:sp>
      <p:pic>
        <p:nvPicPr>
          <p:cNvPr id="5" name="图片 4">
            <a:extLst>
              <a:ext uri="{FF2B5EF4-FFF2-40B4-BE49-F238E27FC236}">
                <a16:creationId xmlns:a16="http://schemas.microsoft.com/office/drawing/2014/main" id="{5C5E03CC-40F9-E495-55C0-4D7D638B071B}"/>
              </a:ext>
            </a:extLst>
          </p:cNvPr>
          <p:cNvPicPr>
            <a:picLocks noChangeAspect="1"/>
          </p:cNvPicPr>
          <p:nvPr/>
        </p:nvPicPr>
        <p:blipFill>
          <a:blip r:embed="rId4"/>
          <a:stretch>
            <a:fillRect/>
          </a:stretch>
        </p:blipFill>
        <p:spPr>
          <a:xfrm>
            <a:off x="-81280" y="3429000"/>
            <a:ext cx="12192000" cy="2557306"/>
          </a:xfrm>
          <a:prstGeom prst="rect">
            <a:avLst/>
          </a:prstGeom>
        </p:spPr>
      </p:pic>
    </p:spTree>
    <p:extLst>
      <p:ext uri="{BB962C8B-B14F-4D97-AF65-F5344CB8AC3E}">
        <p14:creationId xmlns:p14="http://schemas.microsoft.com/office/powerpoint/2010/main" val="2082002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466174" y="6321991"/>
            <a:ext cx="8304438" cy="584775"/>
          </a:xfrm>
        </p:spPr>
        <p: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srgbClr val="768395"/>
                </a:solidFill>
                <a:effectLst/>
                <a:uLnTx/>
                <a:uFillTx/>
                <a:latin typeface="Century Gothic" panose="020F0502020204030204"/>
                <a:ea typeface="Microsoft YaHei"/>
                <a:cs typeface="+mn-cs"/>
              </a:rPr>
              <a:t>MetaBalance</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 Improving Multi-Task Recommendations via Adapting Gradient Magnitudes of Auxiliary Tasks, WWW2022</a:t>
            </a:r>
            <a:endPar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E1B4BCE-DFB2-4A5E-8750-C18692B86648}" type="slidenum">
              <a:rPr kumimoji="0" lang="zh-CN" altLang="en-US" sz="1400" b="0" i="0" u="none" strike="noStrike" kern="1200" cap="none" spc="0" normalizeH="0" baseline="0" noProof="0" smtClean="0">
                <a:ln>
                  <a:noFill/>
                </a:ln>
                <a:solidFill>
                  <a:srgbClr val="768395"/>
                </a:solidFill>
                <a:effectLst/>
                <a:uLnTx/>
                <a:uFillTx/>
                <a:latin typeface="Century Gothic" panose="020F0502020204030204"/>
                <a:ea typeface="Microsoft YaHei"/>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4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8" name="标题 7"/>
          <p:cNvSpPr>
            <a:spLocks noGrp="1"/>
          </p:cNvSpPr>
          <p:nvPr>
            <p:ph type="title"/>
          </p:nvPr>
        </p:nvSpPr>
        <p:spPr>
          <a:xfrm>
            <a:off x="494122" y="400496"/>
            <a:ext cx="10859678" cy="606593"/>
          </a:xfrm>
        </p:spPr>
        <p:txBody>
          <a:bodyPr>
            <a:normAutofit fontScale="90000"/>
          </a:bodyPr>
          <a:lstStyle/>
          <a:p>
            <a:r>
              <a:rPr lang="en-US" altLang="zh-CN" b="0" i="0" dirty="0">
                <a:effectLst/>
                <a:latin typeface="Georgia" panose="02040502050405020303" pitchFamily="18" charset="0"/>
              </a:rPr>
              <a:t>Multi-Task Learning </a:t>
            </a:r>
            <a:r>
              <a:rPr lang="zh-CN" altLang="en-US" dirty="0">
                <a:latin typeface="方正宋刻本秀楷简体" panose="02000000000000000000" pitchFamily="2" charset="-122"/>
                <a:ea typeface="方正宋刻本秀楷简体" panose="02000000000000000000" pitchFamily="2" charset="-122"/>
              </a:rPr>
              <a:t>如何合并多个损失</a:t>
            </a:r>
            <a:br>
              <a:rPr lang="zh-CN" altLang="en-US" dirty="0"/>
            </a:br>
            <a:endParaRPr lang="zh-CN" altLang="en-US" dirty="0"/>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AECE311E-B560-F47B-8055-9BFACE61C600}"/>
                  </a:ext>
                </a:extLst>
              </p:cNvPr>
              <p:cNvSpPr txBox="1"/>
              <p:nvPr/>
            </p:nvSpPr>
            <p:spPr>
              <a:xfrm>
                <a:off x="2328590" y="2281284"/>
                <a:ext cx="7190741" cy="1399486"/>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lang="zh-CN" altLang="zh-CN" sz="2400" i="1" smtClean="0">
                              <a:solidFill>
                                <a:srgbClr val="000000"/>
                              </a:solidFill>
                              <a:latin typeface="Cambria Math" panose="02040503050406030204" pitchFamily="18" charset="0"/>
                            </a:rPr>
                          </m:ctrlPr>
                        </m:fPr>
                        <m:num>
                          <m:sSup>
                            <m:sSupPr>
                              <m:ctrlPr>
                                <a:rPr lang="en-US" altLang="zh-CN" sz="2400" i="1">
                                  <a:solidFill>
                                    <a:srgbClr val="000000"/>
                                  </a:solidFill>
                                  <a:latin typeface="Cambria Math" panose="02040503050406030204" pitchFamily="18" charset="0"/>
                                </a:rPr>
                              </m:ctrlPr>
                            </m:sSupPr>
                            <m:e>
                              <m:d>
                                <m:dPr>
                                  <m:begChr m:val=""/>
                                  <m:endChr m:val=""/>
                                  <m:ctrlPr>
                                    <a:rPr lang="zh-CN" altLang="zh-CN" sz="2400" i="1">
                                      <a:solidFill>
                                        <a:srgbClr val="000000"/>
                                      </a:solidFill>
                                      <a:latin typeface="Cambria Math" panose="02040503050406030204" pitchFamily="18" charset="0"/>
                                    </a:rPr>
                                  </m:ctrlPr>
                                </m:dPr>
                                <m:e>
                                  <m:r>
                                    <m:rPr>
                                      <m:lit/>
                                    </m:rPr>
                                    <a:rPr lang="en-US" altLang="zh-CN" sz="2400">
                                      <a:solidFill>
                                        <a:srgbClr val="000000"/>
                                      </a:solidFill>
                                      <a:latin typeface="Cambria Math" panose="02040503050406030204" pitchFamily="18" charset="0"/>
                                    </a:rPr>
                                    <m:t>|</m:t>
                                  </m:r>
                                  <m:sSub>
                                    <m:sSubPr>
                                      <m:ctrlPr>
                                        <a:rPr lang="zh-CN" altLang="zh-CN" sz="2400" i="1">
                                          <a:solidFill>
                                            <a:srgbClr val="000000"/>
                                          </a:solidFill>
                                          <a:latin typeface="Cambria Math" panose="02040503050406030204" pitchFamily="18" charset="0"/>
                                        </a:rPr>
                                      </m:ctrlPr>
                                    </m:sSubPr>
                                    <m:e>
                                      <m:r>
                                        <m:rPr>
                                          <m:sty m:val="p"/>
                                        </m:rPr>
                                        <a:rPr lang="en-US" altLang="zh-CN" sz="2400">
                                          <a:solidFill>
                                            <a:srgbClr val="000000"/>
                                          </a:solidFill>
                                          <a:latin typeface="Cambria Math" panose="02040503050406030204" pitchFamily="18" charset="0"/>
                                        </a:rPr>
                                        <m:t>∇</m:t>
                                      </m:r>
                                    </m:e>
                                    <m:sub>
                                      <m:r>
                                        <a:rPr lang="en-US" altLang="zh-CN" sz="2400" i="1">
                                          <a:solidFill>
                                            <a:srgbClr val="000000"/>
                                          </a:solidFill>
                                          <a:latin typeface="Cambria Math" panose="02040503050406030204" pitchFamily="18" charset="0"/>
                                        </a:rPr>
                                        <m:t>𝜃</m:t>
                                      </m:r>
                                    </m:sub>
                                  </m:sSub>
                                  <m:sSub>
                                    <m:sSubPr>
                                      <m:ctrlPr>
                                        <a:rPr lang="zh-CN"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ℒ</m:t>
                                      </m:r>
                                    </m:e>
                                    <m:sub>
                                      <m:r>
                                        <a:rPr lang="en-US" altLang="zh-CN" sz="2400" i="1">
                                          <a:solidFill>
                                            <a:srgbClr val="000000"/>
                                          </a:solidFill>
                                          <a:latin typeface="Cambria Math" panose="02040503050406030204" pitchFamily="18" charset="0"/>
                                        </a:rPr>
                                        <m:t>𝑡𝑎𝑟</m:t>
                                      </m:r>
                                    </m:sub>
                                  </m:sSub>
                                </m:e>
                              </m:d>
                              <m:r>
                                <m:rPr>
                                  <m:lit/>
                                </m:rPr>
                                <a:rPr lang="en-US" altLang="zh-CN" sz="2400">
                                  <a:solidFill>
                                    <a:srgbClr val="000000"/>
                                  </a:solidFill>
                                  <a:latin typeface="Cambria Math" panose="02040503050406030204" pitchFamily="18" charset="0"/>
                                </a:rPr>
                                <m:t>|</m:t>
                              </m:r>
                            </m:e>
                            <m:sup>
                              <m:d>
                                <m:dPr>
                                  <m:ctrlPr>
                                    <a:rPr lang="zh-CN"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𝑠𝑔</m:t>
                                  </m:r>
                                </m:e>
                              </m:d>
                            </m:sup>
                          </m:sSup>
                        </m:num>
                        <m:den>
                          <m:sSup>
                            <m:sSupPr>
                              <m:ctrlPr>
                                <a:rPr lang="en-US" altLang="zh-CN" sz="2400" i="1">
                                  <a:solidFill>
                                    <a:srgbClr val="000000"/>
                                  </a:solidFill>
                                  <a:latin typeface="Cambria Math" panose="02040503050406030204" pitchFamily="18" charset="0"/>
                                </a:rPr>
                              </m:ctrlPr>
                            </m:sSupPr>
                            <m:e>
                              <m:d>
                                <m:dPr>
                                  <m:begChr m:val=""/>
                                  <m:endChr m:val=""/>
                                  <m:ctrlPr>
                                    <a:rPr lang="zh-CN" altLang="zh-CN" sz="2400" i="1">
                                      <a:solidFill>
                                        <a:srgbClr val="000000"/>
                                      </a:solidFill>
                                      <a:latin typeface="Cambria Math" panose="02040503050406030204" pitchFamily="18" charset="0"/>
                                    </a:rPr>
                                  </m:ctrlPr>
                                </m:dPr>
                                <m:e>
                                  <m:r>
                                    <m:rPr>
                                      <m:lit/>
                                    </m:rPr>
                                    <a:rPr lang="en-US" altLang="zh-CN" sz="2400">
                                      <a:solidFill>
                                        <a:srgbClr val="000000"/>
                                      </a:solidFill>
                                      <a:latin typeface="Cambria Math" panose="02040503050406030204" pitchFamily="18" charset="0"/>
                                    </a:rPr>
                                    <m:t>|</m:t>
                                  </m:r>
                                  <m:sSub>
                                    <m:sSubPr>
                                      <m:ctrlPr>
                                        <a:rPr lang="zh-CN" altLang="zh-CN" sz="2400" i="1">
                                          <a:solidFill>
                                            <a:srgbClr val="000000"/>
                                          </a:solidFill>
                                          <a:latin typeface="Cambria Math" panose="02040503050406030204" pitchFamily="18" charset="0"/>
                                        </a:rPr>
                                      </m:ctrlPr>
                                    </m:sSubPr>
                                    <m:e>
                                      <m:r>
                                        <m:rPr>
                                          <m:sty m:val="p"/>
                                        </m:rPr>
                                        <a:rPr lang="en-US" altLang="zh-CN" sz="2400">
                                          <a:solidFill>
                                            <a:srgbClr val="000000"/>
                                          </a:solidFill>
                                          <a:latin typeface="Cambria Math" panose="02040503050406030204" pitchFamily="18" charset="0"/>
                                        </a:rPr>
                                        <m:t>∇</m:t>
                                      </m:r>
                                    </m:e>
                                    <m:sub>
                                      <m:r>
                                        <a:rPr lang="en-US" altLang="zh-CN" sz="2400" i="1">
                                          <a:solidFill>
                                            <a:srgbClr val="000000"/>
                                          </a:solidFill>
                                          <a:latin typeface="Cambria Math" panose="02040503050406030204" pitchFamily="18" charset="0"/>
                                        </a:rPr>
                                        <m:t>𝜃</m:t>
                                      </m:r>
                                    </m:sub>
                                  </m:sSub>
                                  <m:sSub>
                                    <m:sSubPr>
                                      <m:ctrlPr>
                                        <a:rPr lang="zh-CN"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ℒ</m:t>
                                      </m:r>
                                    </m:e>
                                    <m:sub>
                                      <m:r>
                                        <a:rPr lang="en-US" altLang="zh-CN" sz="2400" i="1">
                                          <a:solidFill>
                                            <a:srgbClr val="000000"/>
                                          </a:solidFill>
                                          <a:latin typeface="Cambria Math" panose="02040503050406030204" pitchFamily="18" charset="0"/>
                                        </a:rPr>
                                        <m:t>𝑖</m:t>
                                      </m:r>
                                    </m:sub>
                                  </m:sSub>
                                </m:e>
                              </m:d>
                              <m:r>
                                <m:rPr>
                                  <m:lit/>
                                </m:rPr>
                                <a:rPr lang="en-US" altLang="zh-CN" sz="2400">
                                  <a:solidFill>
                                    <a:srgbClr val="000000"/>
                                  </a:solidFill>
                                  <a:latin typeface="Cambria Math" panose="02040503050406030204" pitchFamily="18" charset="0"/>
                                </a:rPr>
                                <m:t>|</m:t>
                              </m:r>
                            </m:e>
                            <m:sup>
                              <m:d>
                                <m:dPr>
                                  <m:ctrlPr>
                                    <a:rPr lang="zh-CN"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𝑠𝑔</m:t>
                                  </m:r>
                                </m:e>
                              </m:d>
                            </m:sup>
                          </m:sSup>
                        </m:den>
                      </m:f>
                      <m:r>
                        <a:rPr lang="en-US" altLang="zh-CN" sz="2400" i="1" smtClean="0">
                          <a:solidFill>
                            <a:srgbClr val="000000"/>
                          </a:solidFill>
                          <a:latin typeface="Cambria Math" panose="02040503050406030204" pitchFamily="18" charset="0"/>
                          <a:ea typeface="Cambria Math" panose="02040503050406030204" pitchFamily="18" charset="0"/>
                        </a:rPr>
                        <m:t>→</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1−</m:t>
                          </m:r>
                          <m:r>
                            <a:rPr lang="zh-CN" altLang="en-US" sz="2400" b="0" i="1" smtClean="0">
                              <a:solidFill>
                                <a:srgbClr val="FF0000"/>
                              </a:solidFill>
                              <a:latin typeface="Cambria Math" panose="02040503050406030204" pitchFamily="18" charset="0"/>
                              <a:ea typeface="Cambria Math" panose="02040503050406030204" pitchFamily="18" charset="0"/>
                            </a:rPr>
                            <m:t>𝛽</m:t>
                          </m:r>
                        </m:e>
                      </m:d>
                      <m:f>
                        <m:fPr>
                          <m:ctrlPr>
                            <a:rPr lang="zh-CN" altLang="zh-CN" sz="2400" i="1">
                              <a:solidFill>
                                <a:srgbClr val="000000"/>
                              </a:solidFill>
                              <a:latin typeface="Cambria Math" panose="02040503050406030204" pitchFamily="18" charset="0"/>
                            </a:rPr>
                          </m:ctrlPr>
                        </m:fPr>
                        <m:num>
                          <m:sSup>
                            <m:sSupPr>
                              <m:ctrlPr>
                                <a:rPr lang="en-US" altLang="zh-CN" sz="2400" i="1">
                                  <a:solidFill>
                                    <a:srgbClr val="000000"/>
                                  </a:solidFill>
                                  <a:latin typeface="Cambria Math" panose="02040503050406030204" pitchFamily="18" charset="0"/>
                                </a:rPr>
                              </m:ctrlPr>
                            </m:sSupPr>
                            <m:e>
                              <m:d>
                                <m:dPr>
                                  <m:begChr m:val=""/>
                                  <m:endChr m:val=""/>
                                  <m:ctrlPr>
                                    <a:rPr lang="zh-CN" altLang="zh-CN" sz="2400" i="1">
                                      <a:solidFill>
                                        <a:srgbClr val="000000"/>
                                      </a:solidFill>
                                      <a:latin typeface="Cambria Math" panose="02040503050406030204" pitchFamily="18" charset="0"/>
                                    </a:rPr>
                                  </m:ctrlPr>
                                </m:dPr>
                                <m:e>
                                  <m:r>
                                    <m:rPr>
                                      <m:lit/>
                                    </m:rPr>
                                    <a:rPr lang="en-US" altLang="zh-CN" sz="2400">
                                      <a:solidFill>
                                        <a:srgbClr val="000000"/>
                                      </a:solidFill>
                                      <a:latin typeface="Cambria Math" panose="02040503050406030204" pitchFamily="18" charset="0"/>
                                    </a:rPr>
                                    <m:t>|</m:t>
                                  </m:r>
                                  <m:sSub>
                                    <m:sSubPr>
                                      <m:ctrlPr>
                                        <a:rPr lang="zh-CN" altLang="zh-CN" sz="2400" i="1">
                                          <a:solidFill>
                                            <a:srgbClr val="000000"/>
                                          </a:solidFill>
                                          <a:latin typeface="Cambria Math" panose="02040503050406030204" pitchFamily="18" charset="0"/>
                                        </a:rPr>
                                      </m:ctrlPr>
                                    </m:sSubPr>
                                    <m:e>
                                      <m:r>
                                        <m:rPr>
                                          <m:sty m:val="p"/>
                                        </m:rPr>
                                        <a:rPr lang="en-US" altLang="zh-CN" sz="2400">
                                          <a:solidFill>
                                            <a:srgbClr val="000000"/>
                                          </a:solidFill>
                                          <a:latin typeface="Cambria Math" panose="02040503050406030204" pitchFamily="18" charset="0"/>
                                        </a:rPr>
                                        <m:t>∇</m:t>
                                      </m:r>
                                    </m:e>
                                    <m:sub>
                                      <m:r>
                                        <a:rPr lang="en-US" altLang="zh-CN" sz="2400" i="1">
                                          <a:solidFill>
                                            <a:srgbClr val="000000"/>
                                          </a:solidFill>
                                          <a:latin typeface="Cambria Math" panose="02040503050406030204" pitchFamily="18" charset="0"/>
                                        </a:rPr>
                                        <m:t>𝜃</m:t>
                                      </m:r>
                                    </m:sub>
                                  </m:sSub>
                                  <m:sSub>
                                    <m:sSubPr>
                                      <m:ctrlPr>
                                        <a:rPr lang="zh-CN"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ℒ</m:t>
                                      </m:r>
                                    </m:e>
                                    <m:sub>
                                      <m:r>
                                        <a:rPr lang="en-US" altLang="zh-CN" sz="2400" i="1">
                                          <a:solidFill>
                                            <a:srgbClr val="000000"/>
                                          </a:solidFill>
                                          <a:latin typeface="Cambria Math" panose="02040503050406030204" pitchFamily="18" charset="0"/>
                                        </a:rPr>
                                        <m:t>𝑡𝑎𝑟</m:t>
                                      </m:r>
                                    </m:sub>
                                  </m:sSub>
                                </m:e>
                              </m:d>
                              <m:r>
                                <m:rPr>
                                  <m:lit/>
                                </m:rPr>
                                <a:rPr lang="en-US" altLang="zh-CN" sz="2400">
                                  <a:solidFill>
                                    <a:srgbClr val="000000"/>
                                  </a:solidFill>
                                  <a:latin typeface="Cambria Math" panose="02040503050406030204" pitchFamily="18" charset="0"/>
                                </a:rPr>
                                <m:t>|</m:t>
                              </m:r>
                            </m:e>
                            <m:sup>
                              <m:d>
                                <m:dPr>
                                  <m:ctrlPr>
                                    <a:rPr lang="zh-CN"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𝑠𝑔</m:t>
                                  </m:r>
                                </m:e>
                              </m:d>
                            </m:sup>
                          </m:sSup>
                        </m:num>
                        <m:den>
                          <m:sSup>
                            <m:sSupPr>
                              <m:ctrlPr>
                                <a:rPr lang="en-US" altLang="zh-CN" sz="2400" i="1">
                                  <a:solidFill>
                                    <a:srgbClr val="000000"/>
                                  </a:solidFill>
                                  <a:latin typeface="Cambria Math" panose="02040503050406030204" pitchFamily="18" charset="0"/>
                                </a:rPr>
                              </m:ctrlPr>
                            </m:sSupPr>
                            <m:e>
                              <m:d>
                                <m:dPr>
                                  <m:begChr m:val=""/>
                                  <m:endChr m:val=""/>
                                  <m:ctrlPr>
                                    <a:rPr lang="zh-CN" altLang="zh-CN" sz="2400" i="1">
                                      <a:solidFill>
                                        <a:srgbClr val="000000"/>
                                      </a:solidFill>
                                      <a:latin typeface="Cambria Math" panose="02040503050406030204" pitchFamily="18" charset="0"/>
                                    </a:rPr>
                                  </m:ctrlPr>
                                </m:dPr>
                                <m:e>
                                  <m:r>
                                    <m:rPr>
                                      <m:lit/>
                                    </m:rPr>
                                    <a:rPr lang="en-US" altLang="zh-CN" sz="2400">
                                      <a:solidFill>
                                        <a:srgbClr val="000000"/>
                                      </a:solidFill>
                                      <a:latin typeface="Cambria Math" panose="02040503050406030204" pitchFamily="18" charset="0"/>
                                    </a:rPr>
                                    <m:t>|</m:t>
                                  </m:r>
                                  <m:sSub>
                                    <m:sSubPr>
                                      <m:ctrlPr>
                                        <a:rPr lang="zh-CN" altLang="zh-CN" sz="2400" i="1">
                                          <a:solidFill>
                                            <a:srgbClr val="000000"/>
                                          </a:solidFill>
                                          <a:latin typeface="Cambria Math" panose="02040503050406030204" pitchFamily="18" charset="0"/>
                                        </a:rPr>
                                      </m:ctrlPr>
                                    </m:sSubPr>
                                    <m:e>
                                      <m:r>
                                        <m:rPr>
                                          <m:sty m:val="p"/>
                                        </m:rPr>
                                        <a:rPr lang="en-US" altLang="zh-CN" sz="2400">
                                          <a:solidFill>
                                            <a:srgbClr val="000000"/>
                                          </a:solidFill>
                                          <a:latin typeface="Cambria Math" panose="02040503050406030204" pitchFamily="18" charset="0"/>
                                        </a:rPr>
                                        <m:t>∇</m:t>
                                      </m:r>
                                    </m:e>
                                    <m:sub>
                                      <m:r>
                                        <a:rPr lang="en-US" altLang="zh-CN" sz="2400" i="1">
                                          <a:solidFill>
                                            <a:srgbClr val="000000"/>
                                          </a:solidFill>
                                          <a:latin typeface="Cambria Math" panose="02040503050406030204" pitchFamily="18" charset="0"/>
                                        </a:rPr>
                                        <m:t>𝜃</m:t>
                                      </m:r>
                                    </m:sub>
                                  </m:sSub>
                                  <m:sSub>
                                    <m:sSubPr>
                                      <m:ctrlPr>
                                        <a:rPr lang="zh-CN"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ℒ</m:t>
                                      </m:r>
                                    </m:e>
                                    <m:sub>
                                      <m:r>
                                        <a:rPr lang="en-US" altLang="zh-CN" sz="2400" i="1">
                                          <a:solidFill>
                                            <a:srgbClr val="000000"/>
                                          </a:solidFill>
                                          <a:latin typeface="Cambria Math" panose="02040503050406030204" pitchFamily="18" charset="0"/>
                                        </a:rPr>
                                        <m:t>𝑖</m:t>
                                      </m:r>
                                    </m:sub>
                                  </m:sSub>
                                </m:e>
                              </m:d>
                              <m:r>
                                <m:rPr>
                                  <m:lit/>
                                </m:rPr>
                                <a:rPr lang="en-US" altLang="zh-CN" sz="2400">
                                  <a:solidFill>
                                    <a:srgbClr val="000000"/>
                                  </a:solidFill>
                                  <a:latin typeface="Cambria Math" panose="02040503050406030204" pitchFamily="18" charset="0"/>
                                </a:rPr>
                                <m:t>|</m:t>
                              </m:r>
                            </m:e>
                            <m:sup>
                              <m:d>
                                <m:dPr>
                                  <m:ctrlPr>
                                    <a:rPr lang="zh-CN"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𝑠𝑔</m:t>
                                  </m:r>
                                </m:e>
                              </m:d>
                            </m:sup>
                          </m:sSup>
                        </m:den>
                      </m:f>
                      <m:r>
                        <a:rPr lang="en-US" altLang="zh-CN" sz="2400" b="0" i="1" smtClean="0">
                          <a:solidFill>
                            <a:srgbClr val="000000"/>
                          </a:solidFill>
                          <a:latin typeface="Cambria Math" panose="02040503050406030204" pitchFamily="18" charset="0"/>
                        </a:rPr>
                        <m:t>+</m:t>
                      </m:r>
                      <m:r>
                        <a:rPr lang="zh-CN" altLang="en-US" sz="2400" b="0" i="1" smtClean="0">
                          <a:solidFill>
                            <a:srgbClr val="FF0000"/>
                          </a:solidFill>
                          <a:latin typeface="Cambria Math" panose="02040503050406030204" pitchFamily="18" charset="0"/>
                        </a:rPr>
                        <m:t>𝛽</m:t>
                      </m:r>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𝑚</m:t>
                          </m:r>
                        </m:e>
                        <m:sup>
                          <m:r>
                            <a:rPr lang="en-US" altLang="zh-CN" sz="2400" b="0" i="1" smtClean="0">
                              <a:solidFill>
                                <a:srgbClr val="000000"/>
                              </a:solidFill>
                              <a:latin typeface="Cambria Math" panose="02040503050406030204" pitchFamily="18" charset="0"/>
                            </a:rPr>
                            <m:t>𝑡</m:t>
                          </m:r>
                          <m:r>
                            <a:rPr lang="en-US" altLang="zh-CN" sz="2400" b="0" i="1" smtClean="0">
                              <a:solidFill>
                                <a:srgbClr val="000000"/>
                              </a:solidFill>
                              <a:latin typeface="Cambria Math" panose="02040503050406030204" pitchFamily="18" charset="0"/>
                            </a:rPr>
                            <m:t>−1</m:t>
                          </m:r>
                        </m:sup>
                      </m:sSup>
                    </m:oMath>
                  </m:oMathPara>
                </a14:m>
                <a:endParaRPr kumimoji="0" lang="zh-CN"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Century Gothic" panose="020F0502020204030204"/>
                  <a:ea typeface="Microsoft YaHei"/>
                  <a:cs typeface="+mn-cs"/>
                </a:endParaRPr>
              </a:p>
            </p:txBody>
          </p:sp>
        </mc:Choice>
        <mc:Fallback>
          <p:sp>
            <p:nvSpPr>
              <p:cNvPr id="7" name="文本框 6">
                <a:extLst>
                  <a:ext uri="{FF2B5EF4-FFF2-40B4-BE49-F238E27FC236}">
                    <a16:creationId xmlns:a16="http://schemas.microsoft.com/office/drawing/2014/main" id="{AECE311E-B560-F47B-8055-9BFACE61C600}"/>
                  </a:ext>
                </a:extLst>
              </p:cNvPr>
              <p:cNvSpPr txBox="1">
                <a:spLocks noRot="1" noChangeAspect="1" noMove="1" noResize="1" noEditPoints="1" noAdjustHandles="1" noChangeArrowheads="1" noChangeShapeType="1" noTextEdit="1"/>
              </p:cNvSpPr>
              <p:nvPr/>
            </p:nvSpPr>
            <p:spPr>
              <a:xfrm>
                <a:off x="2328590" y="2281284"/>
                <a:ext cx="7190741" cy="1399486"/>
              </a:xfrm>
              <a:prstGeom prst="rect">
                <a:avLst/>
              </a:prstGeom>
              <a:blipFill>
                <a:blip r:embed="rId3"/>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984CDA81-1DD5-56D8-A7CB-92EB12DE4B21}"/>
              </a:ext>
            </a:extLst>
          </p:cNvPr>
          <p:cNvSpPr txBox="1"/>
          <p:nvPr/>
        </p:nvSpPr>
        <p:spPr>
          <a:xfrm>
            <a:off x="721360" y="1351799"/>
            <a:ext cx="886968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err="1">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MetaBalance</a:t>
            </a:r>
            <a:r>
              <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 </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改进</a:t>
            </a:r>
            <a:r>
              <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3</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a:t>
            </a:r>
            <a:r>
              <a:rPr lang="zh-CN" altLang="en-US" sz="3200" dirty="0">
                <a:solidFill>
                  <a:srgbClr val="000000"/>
                </a:solidFill>
                <a:latin typeface="方正宋刻本秀楷简体" panose="02000000000000000000" pitchFamily="2" charset="-122"/>
                <a:ea typeface="方正宋刻本秀楷简体" panose="02000000000000000000" pitchFamily="2" charset="-122"/>
              </a:rPr>
              <a:t>滑动平均（即动量更新）</a:t>
            </a:r>
            <a:endPar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endParaRPr>
          </a:p>
        </p:txBody>
      </p:sp>
      <p:pic>
        <p:nvPicPr>
          <p:cNvPr id="2" name="图片 1">
            <a:extLst>
              <a:ext uri="{FF2B5EF4-FFF2-40B4-BE49-F238E27FC236}">
                <a16:creationId xmlns:a16="http://schemas.microsoft.com/office/drawing/2014/main" id="{3D3D7EF2-0DE1-459F-C049-E4BEA0E3D220}"/>
              </a:ext>
            </a:extLst>
          </p:cNvPr>
          <p:cNvPicPr>
            <a:picLocks noChangeAspect="1"/>
          </p:cNvPicPr>
          <p:nvPr/>
        </p:nvPicPr>
        <p:blipFill>
          <a:blip r:embed="rId4"/>
          <a:stretch>
            <a:fillRect/>
          </a:stretch>
        </p:blipFill>
        <p:spPr>
          <a:xfrm>
            <a:off x="924560" y="3816562"/>
            <a:ext cx="7219048" cy="2085714"/>
          </a:xfrm>
          <a:prstGeom prst="rect">
            <a:avLst/>
          </a:prstGeom>
        </p:spPr>
      </p:pic>
      <p:sp>
        <p:nvSpPr>
          <p:cNvPr id="10" name="文本框 9">
            <a:extLst>
              <a:ext uri="{FF2B5EF4-FFF2-40B4-BE49-F238E27FC236}">
                <a16:creationId xmlns:a16="http://schemas.microsoft.com/office/drawing/2014/main" id="{1262E80D-5442-F1AC-BE92-279405C34BD7}"/>
              </a:ext>
            </a:extLst>
          </p:cNvPr>
          <p:cNvSpPr txBox="1"/>
          <p:nvPr/>
        </p:nvSpPr>
        <p:spPr>
          <a:xfrm>
            <a:off x="8671560" y="4282231"/>
            <a:ext cx="2463800" cy="1200329"/>
          </a:xfrm>
          <a:prstGeom prst="rect">
            <a:avLst/>
          </a:prstGeom>
          <a:noFill/>
        </p:spPr>
        <p:txBody>
          <a:bodyPr wrap="square">
            <a:spAutoFit/>
          </a:bodyPr>
          <a:lstStyle/>
          <a:p>
            <a:r>
              <a:rPr lang="zh-CN" altLang="en-US" sz="2400" dirty="0">
                <a:latin typeface="楷体" panose="02010609060101010101" pitchFamily="49" charset="-122"/>
                <a:ea typeface="楷体" panose="02010609060101010101" pitchFamily="49" charset="-122"/>
              </a:rPr>
              <a:t>考虑了训练迭代中所有梯度幅度之间的方差。</a:t>
            </a:r>
          </a:p>
        </p:txBody>
      </p:sp>
    </p:spTree>
    <p:extLst>
      <p:ext uri="{BB962C8B-B14F-4D97-AF65-F5344CB8AC3E}">
        <p14:creationId xmlns:p14="http://schemas.microsoft.com/office/powerpoint/2010/main" val="1964531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466174" y="6321991"/>
            <a:ext cx="8304438" cy="584775"/>
          </a:xfrm>
        </p:spPr>
        <p: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srgbClr val="768395"/>
                </a:solidFill>
                <a:effectLst/>
                <a:uLnTx/>
                <a:uFillTx/>
                <a:latin typeface="Century Gothic" panose="020F0502020204030204"/>
                <a:ea typeface="Microsoft YaHei"/>
                <a:cs typeface="+mn-cs"/>
              </a:rPr>
              <a:t>MetaBalance</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 Improving Multi-Task Recommendations via Adapting Gradient Magnitudes of Auxiliary Tasks, WWW2022</a:t>
            </a:r>
            <a:endPar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E1B4BCE-DFB2-4A5E-8750-C18692B86648}" type="slidenum">
              <a:rPr kumimoji="0" lang="zh-CN" altLang="en-US" sz="1400" b="0" i="0" u="none" strike="noStrike" kern="1200" cap="none" spc="0" normalizeH="0" baseline="0" noProof="0" smtClean="0">
                <a:ln>
                  <a:noFill/>
                </a:ln>
                <a:solidFill>
                  <a:srgbClr val="768395"/>
                </a:solidFill>
                <a:effectLst/>
                <a:uLnTx/>
                <a:uFillTx/>
                <a:latin typeface="Century Gothic" panose="020F0502020204030204"/>
                <a:ea typeface="Microsoft YaHei"/>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4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8" name="标题 7"/>
          <p:cNvSpPr>
            <a:spLocks noGrp="1"/>
          </p:cNvSpPr>
          <p:nvPr>
            <p:ph type="title"/>
          </p:nvPr>
        </p:nvSpPr>
        <p:spPr>
          <a:xfrm>
            <a:off x="494122" y="400496"/>
            <a:ext cx="10859678" cy="606593"/>
          </a:xfrm>
        </p:spPr>
        <p:txBody>
          <a:bodyPr>
            <a:normAutofit fontScale="90000"/>
          </a:bodyPr>
          <a:lstStyle/>
          <a:p>
            <a:r>
              <a:rPr lang="en-US" altLang="zh-CN" b="0" i="0" dirty="0">
                <a:effectLst/>
                <a:latin typeface="Georgia" panose="02040502050405020303" pitchFamily="18" charset="0"/>
              </a:rPr>
              <a:t>Multi-Task Learning </a:t>
            </a:r>
            <a:r>
              <a:rPr lang="zh-CN" altLang="en-US" dirty="0">
                <a:latin typeface="方正宋刻本秀楷简体" panose="02000000000000000000" pitchFamily="2" charset="-122"/>
                <a:ea typeface="方正宋刻本秀楷简体" panose="02000000000000000000" pitchFamily="2" charset="-122"/>
              </a:rPr>
              <a:t>如何合并多个损失</a:t>
            </a:r>
            <a:br>
              <a:rPr lang="zh-CN" altLang="en-US" dirty="0"/>
            </a:br>
            <a:endParaRPr lang="zh-CN" altLang="en-US" dirty="0"/>
          </a:p>
        </p:txBody>
      </p:sp>
      <p:sp>
        <p:nvSpPr>
          <p:cNvPr id="25" name="文本框 24">
            <a:extLst>
              <a:ext uri="{FF2B5EF4-FFF2-40B4-BE49-F238E27FC236}">
                <a16:creationId xmlns:a16="http://schemas.microsoft.com/office/drawing/2014/main" id="{984CDA81-1DD5-56D8-A7CB-92EB12DE4B21}"/>
              </a:ext>
            </a:extLst>
          </p:cNvPr>
          <p:cNvSpPr txBox="1"/>
          <p:nvPr/>
        </p:nvSpPr>
        <p:spPr>
          <a:xfrm>
            <a:off x="721360" y="1351799"/>
            <a:ext cx="110744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观察</a:t>
            </a:r>
            <a:r>
              <a:rPr lang="en-US" altLang="zh-CN" sz="3200" dirty="0">
                <a:solidFill>
                  <a:srgbClr val="000000"/>
                </a:solidFill>
                <a:latin typeface="方正宋刻本秀楷简体" panose="02000000000000000000" pitchFamily="2" charset="-122"/>
                <a:ea typeface="方正宋刻本秀楷简体" panose="02000000000000000000" pitchFamily="2" charset="-122"/>
              </a:rPr>
              <a:t>1</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：与目标梯度具有不同方向的辅助梯度有时可能有助于提高模型泛化能力</a:t>
            </a:r>
            <a:endPar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endParaRPr>
          </a:p>
        </p:txBody>
      </p:sp>
      <p:pic>
        <p:nvPicPr>
          <p:cNvPr id="5" name="图片 4">
            <a:extLst>
              <a:ext uri="{FF2B5EF4-FFF2-40B4-BE49-F238E27FC236}">
                <a16:creationId xmlns:a16="http://schemas.microsoft.com/office/drawing/2014/main" id="{A4C24E25-3679-9CAD-1259-4E0FEB0BA16D}"/>
              </a:ext>
            </a:extLst>
          </p:cNvPr>
          <p:cNvPicPr>
            <a:picLocks noChangeAspect="1"/>
          </p:cNvPicPr>
          <p:nvPr/>
        </p:nvPicPr>
        <p:blipFill>
          <a:blip r:embed="rId3"/>
          <a:stretch>
            <a:fillRect/>
          </a:stretch>
        </p:blipFill>
        <p:spPr>
          <a:xfrm>
            <a:off x="586518" y="2861592"/>
            <a:ext cx="4574762" cy="2841099"/>
          </a:xfrm>
          <a:prstGeom prst="rect">
            <a:avLst/>
          </a:prstGeom>
        </p:spPr>
      </p:pic>
      <p:sp>
        <p:nvSpPr>
          <p:cNvPr id="11" name="文本框 10">
            <a:extLst>
              <a:ext uri="{FF2B5EF4-FFF2-40B4-BE49-F238E27FC236}">
                <a16:creationId xmlns:a16="http://schemas.microsoft.com/office/drawing/2014/main" id="{E9A98BD4-E60D-B2D2-6176-E9D4A84AA076}"/>
              </a:ext>
            </a:extLst>
          </p:cNvPr>
          <p:cNvSpPr txBox="1"/>
          <p:nvPr/>
        </p:nvSpPr>
        <p:spPr>
          <a:xfrm>
            <a:off x="5598160" y="3288835"/>
            <a:ext cx="6096000" cy="1815882"/>
          </a:xfrm>
          <a:prstGeom prst="rect">
            <a:avLst/>
          </a:prstGeom>
          <a:noFill/>
        </p:spPr>
        <p:txBody>
          <a:bodyPr wrap="square">
            <a:spAutoFit/>
          </a:bodyPr>
          <a:lstStyle/>
          <a:p>
            <a:r>
              <a:rPr lang="zh-CN" altLang="en-US" sz="2800" dirty="0">
                <a:latin typeface="楷体" panose="02010609060101010101" pitchFamily="49" charset="-122"/>
                <a:ea typeface="楷体" panose="02010609060101010101" pitchFamily="49" charset="-122"/>
              </a:rPr>
              <a:t>梯度方向类方法的思想是，</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目标梯度的方向和一个辅助梯度的方向越不相似，该辅助任务的权重就越低。</a:t>
            </a:r>
          </a:p>
        </p:txBody>
      </p:sp>
    </p:spTree>
    <p:extLst>
      <p:ext uri="{BB962C8B-B14F-4D97-AF65-F5344CB8AC3E}">
        <p14:creationId xmlns:p14="http://schemas.microsoft.com/office/powerpoint/2010/main" val="42339877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466174" y="6321991"/>
            <a:ext cx="8304438" cy="584775"/>
          </a:xfrm>
        </p:spPr>
        <p: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err="1">
                <a:ln>
                  <a:noFill/>
                </a:ln>
                <a:solidFill>
                  <a:srgbClr val="768395"/>
                </a:solidFill>
                <a:effectLst/>
                <a:uLnTx/>
                <a:uFillTx/>
                <a:latin typeface="Century Gothic" panose="020F0502020204030204"/>
                <a:ea typeface="Microsoft YaHei"/>
                <a:cs typeface="+mn-cs"/>
              </a:rPr>
              <a:t>MetaBalance</a:t>
            </a:r>
            <a:r>
              <a:rPr kumimoji="0" lang="en-US" altLang="zh-CN"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rPr>
              <a:t>: Improving Multi-Task Recommendations via Adapting Gradient Magnitudes of Auxiliary Tasks, WWW2022</a:t>
            </a:r>
            <a:endParaRPr kumimoji="0" lang="zh-CN" altLang="en-US" sz="10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E1B4BCE-DFB2-4A5E-8750-C18692B86648}" type="slidenum">
              <a:rPr kumimoji="0" lang="zh-CN" altLang="en-US" sz="1400" b="0" i="0" u="none" strike="noStrike" kern="1200" cap="none" spc="0" normalizeH="0" baseline="0" noProof="0" smtClean="0">
                <a:ln>
                  <a:noFill/>
                </a:ln>
                <a:solidFill>
                  <a:srgbClr val="768395"/>
                </a:solidFill>
                <a:effectLst/>
                <a:uLnTx/>
                <a:uFillTx/>
                <a:latin typeface="Century Gothic" panose="020F0502020204030204"/>
                <a:ea typeface="Microsoft YaHei"/>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400" b="0" i="0" u="none" strike="noStrike" kern="1200" cap="none" spc="0" normalizeH="0" baseline="0" noProof="0" dirty="0">
              <a:ln>
                <a:noFill/>
              </a:ln>
              <a:solidFill>
                <a:srgbClr val="768395"/>
              </a:solidFill>
              <a:effectLst/>
              <a:uLnTx/>
              <a:uFillTx/>
              <a:latin typeface="Century Gothic" panose="020F0502020204030204"/>
              <a:ea typeface="Microsoft YaHei"/>
              <a:cs typeface="+mn-cs"/>
            </a:endParaRPr>
          </a:p>
        </p:txBody>
      </p:sp>
      <p:sp>
        <p:nvSpPr>
          <p:cNvPr id="8" name="标题 7"/>
          <p:cNvSpPr>
            <a:spLocks noGrp="1"/>
          </p:cNvSpPr>
          <p:nvPr>
            <p:ph type="title"/>
          </p:nvPr>
        </p:nvSpPr>
        <p:spPr>
          <a:xfrm>
            <a:off x="494122" y="400496"/>
            <a:ext cx="10859678" cy="606593"/>
          </a:xfrm>
        </p:spPr>
        <p:txBody>
          <a:bodyPr>
            <a:normAutofit fontScale="90000"/>
          </a:bodyPr>
          <a:lstStyle/>
          <a:p>
            <a:r>
              <a:rPr lang="en-US" altLang="zh-CN" b="0" i="0" dirty="0">
                <a:effectLst/>
                <a:latin typeface="Georgia" panose="02040502050405020303" pitchFamily="18" charset="0"/>
              </a:rPr>
              <a:t>Multi-Task Learning </a:t>
            </a:r>
            <a:r>
              <a:rPr lang="zh-CN" altLang="en-US" dirty="0">
                <a:latin typeface="方正宋刻本秀楷简体" panose="02000000000000000000" pitchFamily="2" charset="-122"/>
                <a:ea typeface="方正宋刻本秀楷简体" panose="02000000000000000000" pitchFamily="2" charset="-122"/>
              </a:rPr>
              <a:t>如何合并多个损失</a:t>
            </a:r>
            <a:br>
              <a:rPr lang="zh-CN" altLang="en-US" dirty="0"/>
            </a:br>
            <a:endParaRPr lang="zh-CN" altLang="en-US" dirty="0"/>
          </a:p>
        </p:txBody>
      </p:sp>
      <p:sp>
        <p:nvSpPr>
          <p:cNvPr id="25" name="文本框 24">
            <a:extLst>
              <a:ext uri="{FF2B5EF4-FFF2-40B4-BE49-F238E27FC236}">
                <a16:creationId xmlns:a16="http://schemas.microsoft.com/office/drawing/2014/main" id="{984CDA81-1DD5-56D8-A7CB-92EB12DE4B21}"/>
              </a:ext>
            </a:extLst>
          </p:cNvPr>
          <p:cNvSpPr txBox="1"/>
          <p:nvPr/>
        </p:nvSpPr>
        <p:spPr>
          <a:xfrm>
            <a:off x="721360" y="1351799"/>
            <a:ext cx="110744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观察</a:t>
            </a:r>
            <a:r>
              <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2</a:t>
            </a:r>
            <a:r>
              <a:rPr kumimoji="0" lang="zh-CN" altLang="en-US"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rPr>
              <a:t>：基于幅度的方法和基于梯度方向的方法不可共用</a:t>
            </a:r>
            <a:endParaRPr kumimoji="0" lang="en-US" altLang="zh-CN" sz="3200" b="0" i="0" u="none" strike="noStrike" kern="1200" cap="none" spc="0" normalizeH="0" baseline="0" noProof="0" dirty="0">
              <a:ln>
                <a:noFill/>
              </a:ln>
              <a:solidFill>
                <a:srgbClr val="000000"/>
              </a:solidFill>
              <a:effectLst/>
              <a:uLnTx/>
              <a:uFillTx/>
              <a:latin typeface="方正宋刻本秀楷简体" panose="02000000000000000000" pitchFamily="2" charset="-122"/>
              <a:ea typeface="方正宋刻本秀楷简体" panose="02000000000000000000" pitchFamily="2" charset="-122"/>
              <a:cs typeface="+mn-cs"/>
            </a:endParaRPr>
          </a:p>
        </p:txBody>
      </p:sp>
      <p:pic>
        <p:nvPicPr>
          <p:cNvPr id="2" name="图片 1">
            <a:extLst>
              <a:ext uri="{FF2B5EF4-FFF2-40B4-BE49-F238E27FC236}">
                <a16:creationId xmlns:a16="http://schemas.microsoft.com/office/drawing/2014/main" id="{45266970-8855-287D-4553-5E6B953A9D60}"/>
              </a:ext>
            </a:extLst>
          </p:cNvPr>
          <p:cNvPicPr>
            <a:picLocks noChangeAspect="1"/>
          </p:cNvPicPr>
          <p:nvPr/>
        </p:nvPicPr>
        <p:blipFill>
          <a:blip r:embed="rId3"/>
          <a:stretch>
            <a:fillRect/>
          </a:stretch>
        </p:blipFill>
        <p:spPr>
          <a:xfrm>
            <a:off x="466174" y="2589573"/>
            <a:ext cx="10869205" cy="2965471"/>
          </a:xfrm>
          <a:prstGeom prst="rect">
            <a:avLst/>
          </a:prstGeom>
        </p:spPr>
      </p:pic>
    </p:spTree>
    <p:extLst>
      <p:ext uri="{BB962C8B-B14F-4D97-AF65-F5344CB8AC3E}">
        <p14:creationId xmlns:p14="http://schemas.microsoft.com/office/powerpoint/2010/main" val="2792380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1">
      <a:dk1>
        <a:srgbClr val="000000"/>
      </a:dk1>
      <a:lt1>
        <a:srgbClr val="FFFFFF"/>
      </a:lt1>
      <a:dk2>
        <a:srgbClr val="768395"/>
      </a:dk2>
      <a:lt2>
        <a:srgbClr val="F0F0F0"/>
      </a:lt2>
      <a:accent1>
        <a:srgbClr val="005BAC"/>
      </a:accent1>
      <a:accent2>
        <a:srgbClr val="337EC0"/>
      </a:accent2>
      <a:accent3>
        <a:srgbClr val="C8161E"/>
      </a:accent3>
      <a:accent4>
        <a:srgbClr val="661415"/>
      </a:accent4>
      <a:accent5>
        <a:srgbClr val="0257E2"/>
      </a:accent5>
      <a:accent6>
        <a:srgbClr val="002B71"/>
      </a:accent6>
      <a:hlink>
        <a:srgbClr val="4472C4"/>
      </a:hlink>
      <a:folHlink>
        <a:srgbClr val="BFBFBF"/>
      </a:folHlink>
    </a:clrScheme>
    <a:fontScheme name="5pfqjcdi">
      <a:majorFont>
        <a:latin typeface="Century Gothic" panose="020F0302020204030204"/>
        <a:ea typeface="Microsoft YaHei"/>
        <a:cs typeface=""/>
      </a:majorFont>
      <a:minorFont>
        <a:latin typeface="Century Gothic"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761</Words>
  <Application>Microsoft Office PowerPoint</Application>
  <PresentationFormat>宽屏</PresentationFormat>
  <Paragraphs>108</Paragraphs>
  <Slides>11</Slides>
  <Notes>11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11</vt:i4>
      </vt:variant>
    </vt:vector>
  </HeadingPairs>
  <TitlesOfParts>
    <vt:vector size="24" baseType="lpstr">
      <vt:lpstr>华文行楷</vt:lpstr>
      <vt:lpstr>Wingdings</vt:lpstr>
      <vt:lpstr>等线</vt:lpstr>
      <vt:lpstr>等线 Light</vt:lpstr>
      <vt:lpstr>Georgia</vt:lpstr>
      <vt:lpstr>Arial</vt:lpstr>
      <vt:lpstr>Century Gothic</vt:lpstr>
      <vt:lpstr>楷体</vt:lpstr>
      <vt:lpstr>Cambria Math</vt:lpstr>
      <vt:lpstr>Microsoft YaHei</vt:lpstr>
      <vt:lpstr>方正宋刻本秀楷简体</vt:lpstr>
      <vt:lpstr>Office 主题​​</vt:lpstr>
      <vt:lpstr>3_Office 主题​​</vt:lpstr>
      <vt:lpstr>Multi-Task Learning 如何合并多个损失 </vt:lpstr>
      <vt:lpstr>Multi-Task Learning 如何合并多个损失 </vt:lpstr>
      <vt:lpstr>Multi-Task Learning 如何合并多个损失 </vt:lpstr>
      <vt:lpstr>Multi-Task Learning 如何合并多个损失 </vt:lpstr>
      <vt:lpstr>Multi-Task Learning 如何合并多个损失 </vt:lpstr>
      <vt:lpstr>Multi-Task Learning 如何合并多个损失 </vt:lpstr>
      <vt:lpstr>Multi-Task Learning 如何合并多个损失 </vt:lpstr>
      <vt:lpstr>Multi-Task Learning 如何合并多个损失 </vt:lpstr>
      <vt:lpstr>Multi-Task Learning 如何合并多个损失 </vt:lpstr>
      <vt:lpstr>Multi-Task Learning 如何合并多个损失 </vt:lpstr>
      <vt:lpstr>Multi-Task Learning 如何合并多个损失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Multi-Task Learning 如何合并多个损失</dc:title>
  <dc:creator>zou li</dc:creator>
  <cp:lastModifiedBy>zou li</cp:lastModifiedBy>
  <cp:revision>31</cp:revision>
  <dcterms:created xsi:type="dcterms:W3CDTF">2022-06-15T14:16:52Z</dcterms:created>
  <dcterms:modified xsi:type="dcterms:W3CDTF">2022-06-16T05:50:38Z</dcterms:modified>
</cp:coreProperties>
</file>